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notesMasterIdLst>
    <p:notesMasterId r:id="rId74"/>
  </p:notesMasterIdLst>
  <p:sldIdLst>
    <p:sldId id="256" r:id="rId2"/>
    <p:sldId id="286" r:id="rId3"/>
    <p:sldId id="379" r:id="rId4"/>
    <p:sldId id="380" r:id="rId5"/>
    <p:sldId id="381" r:id="rId6"/>
    <p:sldId id="382" r:id="rId7"/>
    <p:sldId id="383" r:id="rId8"/>
    <p:sldId id="384" r:id="rId9"/>
    <p:sldId id="385" r:id="rId10"/>
    <p:sldId id="386" r:id="rId11"/>
    <p:sldId id="287" r:id="rId12"/>
    <p:sldId id="378" r:id="rId13"/>
    <p:sldId id="387" r:id="rId14"/>
    <p:sldId id="288" r:id="rId15"/>
    <p:sldId id="263" r:id="rId16"/>
    <p:sldId id="289" r:id="rId17"/>
    <p:sldId id="290" r:id="rId18"/>
    <p:sldId id="291" r:id="rId19"/>
    <p:sldId id="292" r:id="rId20"/>
    <p:sldId id="293" r:id="rId21"/>
    <p:sldId id="294" r:id="rId22"/>
    <p:sldId id="295" r:id="rId23"/>
    <p:sldId id="296" r:id="rId24"/>
    <p:sldId id="297" r:id="rId25"/>
    <p:sldId id="299" r:id="rId26"/>
    <p:sldId id="300" r:id="rId27"/>
    <p:sldId id="301" r:id="rId28"/>
    <p:sldId id="302" r:id="rId29"/>
    <p:sldId id="304" r:id="rId30"/>
    <p:sldId id="276" r:id="rId31"/>
    <p:sldId id="279" r:id="rId32"/>
    <p:sldId id="305" r:id="rId33"/>
    <p:sldId id="306" r:id="rId34"/>
    <p:sldId id="303" r:id="rId35"/>
    <p:sldId id="307" r:id="rId36"/>
    <p:sldId id="313" r:id="rId37"/>
    <p:sldId id="275" r:id="rId38"/>
    <p:sldId id="309" r:id="rId39"/>
    <p:sldId id="308" r:id="rId40"/>
    <p:sldId id="321" r:id="rId41"/>
    <p:sldId id="326" r:id="rId42"/>
    <p:sldId id="327" r:id="rId43"/>
    <p:sldId id="329" r:id="rId44"/>
    <p:sldId id="328" r:id="rId45"/>
    <p:sldId id="330" r:id="rId46"/>
    <p:sldId id="331" r:id="rId47"/>
    <p:sldId id="332" r:id="rId48"/>
    <p:sldId id="333" r:id="rId49"/>
    <p:sldId id="334" r:id="rId50"/>
    <p:sldId id="298" r:id="rId51"/>
    <p:sldId id="339" r:id="rId52"/>
    <p:sldId id="344" r:id="rId53"/>
    <p:sldId id="362" r:id="rId54"/>
    <p:sldId id="363" r:id="rId55"/>
    <p:sldId id="364" r:id="rId56"/>
    <p:sldId id="365" r:id="rId57"/>
    <p:sldId id="340" r:id="rId58"/>
    <p:sldId id="388" r:id="rId59"/>
    <p:sldId id="389" r:id="rId60"/>
    <p:sldId id="523" r:id="rId61"/>
    <p:sldId id="370" r:id="rId62"/>
    <p:sldId id="337" r:id="rId63"/>
    <p:sldId id="341" r:id="rId64"/>
    <p:sldId id="524" r:id="rId65"/>
    <p:sldId id="525" r:id="rId66"/>
    <p:sldId id="526" r:id="rId67"/>
    <p:sldId id="527" r:id="rId68"/>
    <p:sldId id="528" r:id="rId69"/>
    <p:sldId id="358" r:id="rId70"/>
    <p:sldId id="338" r:id="rId71"/>
    <p:sldId id="316" r:id="rId72"/>
    <p:sldId id="373" r:id="rId7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754"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iagrams/_rels/data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4.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ata5.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4.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5.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0E42CF-EF72-4821-9131-8727A4EC5096}"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5054D977-408C-4DF8-99AD-01B3BB8D482E}">
      <dgm:prSet/>
      <dgm:spPr/>
      <dgm:t>
        <a:bodyPr/>
        <a:lstStyle/>
        <a:p>
          <a:r>
            <a:rPr lang="en-US"/>
            <a:t>Dr. Mai Kamal </a:t>
          </a:r>
        </a:p>
      </dgm:t>
    </dgm:pt>
    <dgm:pt modelId="{B7FD2941-D5DC-40A4-AC59-DB50E5EC0189}" type="parTrans" cxnId="{38879008-1C4C-44F4-A039-A56CF0AC8F1C}">
      <dgm:prSet/>
      <dgm:spPr/>
      <dgm:t>
        <a:bodyPr/>
        <a:lstStyle/>
        <a:p>
          <a:endParaRPr lang="en-US"/>
        </a:p>
      </dgm:t>
    </dgm:pt>
    <dgm:pt modelId="{8763E93D-8316-497B-BE8C-316BBF8DEBA8}" type="sibTrans" cxnId="{38879008-1C4C-44F4-A039-A56CF0AC8F1C}">
      <dgm:prSet/>
      <dgm:spPr/>
      <dgm:t>
        <a:bodyPr/>
        <a:lstStyle/>
        <a:p>
          <a:endParaRPr lang="en-US"/>
        </a:p>
      </dgm:t>
    </dgm:pt>
    <dgm:pt modelId="{98110BDA-108C-4E55-B8D0-5F0411931C2A}">
      <dgm:prSet/>
      <dgm:spPr/>
      <dgm:t>
        <a:bodyPr/>
        <a:lstStyle/>
        <a:p>
          <a:r>
            <a:rPr lang="en-US"/>
            <a:t>Dr. Naglaa Fathy </a:t>
          </a:r>
        </a:p>
      </dgm:t>
    </dgm:pt>
    <dgm:pt modelId="{D06F94A1-829F-41C2-92B4-7B9602AE4925}" type="parTrans" cxnId="{7EF22DF4-9B48-49AD-8625-7B7BB71D45E1}">
      <dgm:prSet/>
      <dgm:spPr/>
      <dgm:t>
        <a:bodyPr/>
        <a:lstStyle/>
        <a:p>
          <a:endParaRPr lang="en-US"/>
        </a:p>
      </dgm:t>
    </dgm:pt>
    <dgm:pt modelId="{728E7F2E-A2DF-48E4-9C5E-F1D4C2CB3F4F}" type="sibTrans" cxnId="{7EF22DF4-9B48-49AD-8625-7B7BB71D45E1}">
      <dgm:prSet/>
      <dgm:spPr/>
      <dgm:t>
        <a:bodyPr/>
        <a:lstStyle/>
        <a:p>
          <a:endParaRPr lang="en-US"/>
        </a:p>
      </dgm:t>
    </dgm:pt>
    <dgm:pt modelId="{7ADD31DF-0F98-4D48-8C5C-FF89AEB7064E}">
      <dgm:prSet/>
      <dgm:spPr/>
      <dgm:t>
        <a:bodyPr/>
        <a:lstStyle/>
        <a:p>
          <a:r>
            <a:rPr lang="en-US"/>
            <a:t>Dr. Mohamed Muhammad Ghoneimy</a:t>
          </a:r>
        </a:p>
      </dgm:t>
    </dgm:pt>
    <dgm:pt modelId="{EA37F696-2E0A-4D2C-962D-2243720C17A4}" type="parTrans" cxnId="{9BD4B481-33A8-4959-BE10-5FD274564229}">
      <dgm:prSet/>
      <dgm:spPr/>
      <dgm:t>
        <a:bodyPr/>
        <a:lstStyle/>
        <a:p>
          <a:endParaRPr lang="en-US"/>
        </a:p>
      </dgm:t>
    </dgm:pt>
    <dgm:pt modelId="{10F50554-1000-4C9E-96C3-E0A2395E57F7}" type="sibTrans" cxnId="{9BD4B481-33A8-4959-BE10-5FD274564229}">
      <dgm:prSet/>
      <dgm:spPr/>
      <dgm:t>
        <a:bodyPr/>
        <a:lstStyle/>
        <a:p>
          <a:endParaRPr lang="en-US"/>
        </a:p>
      </dgm:t>
    </dgm:pt>
    <dgm:pt modelId="{F7207848-D51E-4AE7-B4B9-F8F4E8C0F8CC}">
      <dgm:prSet/>
      <dgm:spPr/>
      <dgm:t>
        <a:bodyPr/>
        <a:lstStyle/>
        <a:p>
          <a:r>
            <a:rPr lang="en-US"/>
            <a:t>Dr. Ahmed Yousry </a:t>
          </a:r>
        </a:p>
      </dgm:t>
    </dgm:pt>
    <dgm:pt modelId="{1221A0B5-E9A1-49D3-9A72-D974AADF49D1}" type="parTrans" cxnId="{7A8B0CD0-5435-464C-BFAB-9C539AFA776E}">
      <dgm:prSet/>
      <dgm:spPr/>
      <dgm:t>
        <a:bodyPr/>
        <a:lstStyle/>
        <a:p>
          <a:endParaRPr lang="en-US"/>
        </a:p>
      </dgm:t>
    </dgm:pt>
    <dgm:pt modelId="{DB213CA4-2F48-4F86-AA36-28FAB8944FE8}" type="sibTrans" cxnId="{7A8B0CD0-5435-464C-BFAB-9C539AFA776E}">
      <dgm:prSet/>
      <dgm:spPr/>
      <dgm:t>
        <a:bodyPr/>
        <a:lstStyle/>
        <a:p>
          <a:endParaRPr lang="en-US"/>
        </a:p>
      </dgm:t>
    </dgm:pt>
    <dgm:pt modelId="{FEC9DA89-C193-4D31-87A4-049E027B4A2F}">
      <dgm:prSet/>
      <dgm:spPr/>
      <dgm:t>
        <a:bodyPr/>
        <a:lstStyle/>
        <a:p>
          <a:r>
            <a:rPr lang="en-US"/>
            <a:t>Dr. Ahmed Tawfiq </a:t>
          </a:r>
        </a:p>
      </dgm:t>
    </dgm:pt>
    <dgm:pt modelId="{73AC7E25-3560-4439-99A0-4E5362140C14}" type="parTrans" cxnId="{9371F5AE-D690-4D18-B38C-49CB77A35F0B}">
      <dgm:prSet/>
      <dgm:spPr/>
      <dgm:t>
        <a:bodyPr/>
        <a:lstStyle/>
        <a:p>
          <a:endParaRPr lang="en-US"/>
        </a:p>
      </dgm:t>
    </dgm:pt>
    <dgm:pt modelId="{F6BCF776-B5E4-4025-A295-AF93DF8BE1AC}" type="sibTrans" cxnId="{9371F5AE-D690-4D18-B38C-49CB77A35F0B}">
      <dgm:prSet/>
      <dgm:spPr/>
      <dgm:t>
        <a:bodyPr/>
        <a:lstStyle/>
        <a:p>
          <a:endParaRPr lang="en-US"/>
        </a:p>
      </dgm:t>
    </dgm:pt>
    <dgm:pt modelId="{8D55F125-63AA-4C4E-971C-82DC1668F2EB}" type="pres">
      <dgm:prSet presAssocID="{DE0E42CF-EF72-4821-9131-8727A4EC5096}" presName="linear" presStyleCnt="0">
        <dgm:presLayoutVars>
          <dgm:animLvl val="lvl"/>
          <dgm:resizeHandles val="exact"/>
        </dgm:presLayoutVars>
      </dgm:prSet>
      <dgm:spPr/>
    </dgm:pt>
    <dgm:pt modelId="{BDAD858C-7E24-410F-98EB-F89BA9236380}" type="pres">
      <dgm:prSet presAssocID="{5054D977-408C-4DF8-99AD-01B3BB8D482E}" presName="parentText" presStyleLbl="node1" presStyleIdx="0" presStyleCnt="5">
        <dgm:presLayoutVars>
          <dgm:chMax val="0"/>
          <dgm:bulletEnabled val="1"/>
        </dgm:presLayoutVars>
      </dgm:prSet>
      <dgm:spPr/>
    </dgm:pt>
    <dgm:pt modelId="{910E6009-B5D2-404E-8622-E42D9C98156E}" type="pres">
      <dgm:prSet presAssocID="{8763E93D-8316-497B-BE8C-316BBF8DEBA8}" presName="spacer" presStyleCnt="0"/>
      <dgm:spPr/>
    </dgm:pt>
    <dgm:pt modelId="{F4320913-2BA3-49A7-9FC0-525526FF4A57}" type="pres">
      <dgm:prSet presAssocID="{98110BDA-108C-4E55-B8D0-5F0411931C2A}" presName="parentText" presStyleLbl="node1" presStyleIdx="1" presStyleCnt="5">
        <dgm:presLayoutVars>
          <dgm:chMax val="0"/>
          <dgm:bulletEnabled val="1"/>
        </dgm:presLayoutVars>
      </dgm:prSet>
      <dgm:spPr/>
    </dgm:pt>
    <dgm:pt modelId="{CACD1B10-9BE6-4D9C-9126-92890AAB4F05}" type="pres">
      <dgm:prSet presAssocID="{728E7F2E-A2DF-48E4-9C5E-F1D4C2CB3F4F}" presName="spacer" presStyleCnt="0"/>
      <dgm:spPr/>
    </dgm:pt>
    <dgm:pt modelId="{79F62032-8C07-4776-931A-CEFD38B04ED7}" type="pres">
      <dgm:prSet presAssocID="{7ADD31DF-0F98-4D48-8C5C-FF89AEB7064E}" presName="parentText" presStyleLbl="node1" presStyleIdx="2" presStyleCnt="5">
        <dgm:presLayoutVars>
          <dgm:chMax val="0"/>
          <dgm:bulletEnabled val="1"/>
        </dgm:presLayoutVars>
      </dgm:prSet>
      <dgm:spPr/>
    </dgm:pt>
    <dgm:pt modelId="{A72F4D19-EC64-406E-BED7-425EEFDACC1C}" type="pres">
      <dgm:prSet presAssocID="{10F50554-1000-4C9E-96C3-E0A2395E57F7}" presName="spacer" presStyleCnt="0"/>
      <dgm:spPr/>
    </dgm:pt>
    <dgm:pt modelId="{F6A299CA-4CE0-4AA6-AF99-AA48DD402B5D}" type="pres">
      <dgm:prSet presAssocID="{F7207848-D51E-4AE7-B4B9-F8F4E8C0F8CC}" presName="parentText" presStyleLbl="node1" presStyleIdx="3" presStyleCnt="5">
        <dgm:presLayoutVars>
          <dgm:chMax val="0"/>
          <dgm:bulletEnabled val="1"/>
        </dgm:presLayoutVars>
      </dgm:prSet>
      <dgm:spPr/>
    </dgm:pt>
    <dgm:pt modelId="{510F4E0F-6550-4F6A-B472-82C17CFD1B81}" type="pres">
      <dgm:prSet presAssocID="{DB213CA4-2F48-4F86-AA36-28FAB8944FE8}" presName="spacer" presStyleCnt="0"/>
      <dgm:spPr/>
    </dgm:pt>
    <dgm:pt modelId="{910A3E1B-0B6A-4252-9B07-58DA31D6A236}" type="pres">
      <dgm:prSet presAssocID="{FEC9DA89-C193-4D31-87A4-049E027B4A2F}" presName="parentText" presStyleLbl="node1" presStyleIdx="4" presStyleCnt="5">
        <dgm:presLayoutVars>
          <dgm:chMax val="0"/>
          <dgm:bulletEnabled val="1"/>
        </dgm:presLayoutVars>
      </dgm:prSet>
      <dgm:spPr/>
    </dgm:pt>
  </dgm:ptLst>
  <dgm:cxnLst>
    <dgm:cxn modelId="{38879008-1C4C-44F4-A039-A56CF0AC8F1C}" srcId="{DE0E42CF-EF72-4821-9131-8727A4EC5096}" destId="{5054D977-408C-4DF8-99AD-01B3BB8D482E}" srcOrd="0" destOrd="0" parTransId="{B7FD2941-D5DC-40A4-AC59-DB50E5EC0189}" sibTransId="{8763E93D-8316-497B-BE8C-316BBF8DEBA8}"/>
    <dgm:cxn modelId="{D5CB5027-FFC1-4862-8E96-0AD0961B66C1}" type="presOf" srcId="{FEC9DA89-C193-4D31-87A4-049E027B4A2F}" destId="{910A3E1B-0B6A-4252-9B07-58DA31D6A236}" srcOrd="0" destOrd="0" presId="urn:microsoft.com/office/officeart/2005/8/layout/vList2"/>
    <dgm:cxn modelId="{535AEF68-2D01-41E5-8924-15B39AFB28AA}" type="presOf" srcId="{5054D977-408C-4DF8-99AD-01B3BB8D482E}" destId="{BDAD858C-7E24-410F-98EB-F89BA9236380}" srcOrd="0" destOrd="0" presId="urn:microsoft.com/office/officeart/2005/8/layout/vList2"/>
    <dgm:cxn modelId="{9BD4B481-33A8-4959-BE10-5FD274564229}" srcId="{DE0E42CF-EF72-4821-9131-8727A4EC5096}" destId="{7ADD31DF-0F98-4D48-8C5C-FF89AEB7064E}" srcOrd="2" destOrd="0" parTransId="{EA37F696-2E0A-4D2C-962D-2243720C17A4}" sibTransId="{10F50554-1000-4C9E-96C3-E0A2395E57F7}"/>
    <dgm:cxn modelId="{07A7CD8D-9601-4394-9054-10BDD0F0437F}" type="presOf" srcId="{DE0E42CF-EF72-4821-9131-8727A4EC5096}" destId="{8D55F125-63AA-4C4E-971C-82DC1668F2EB}" srcOrd="0" destOrd="0" presId="urn:microsoft.com/office/officeart/2005/8/layout/vList2"/>
    <dgm:cxn modelId="{1D2DA7A0-A5C5-4390-9944-941E2ADDEB4B}" type="presOf" srcId="{98110BDA-108C-4E55-B8D0-5F0411931C2A}" destId="{F4320913-2BA3-49A7-9FC0-525526FF4A57}" srcOrd="0" destOrd="0" presId="urn:microsoft.com/office/officeart/2005/8/layout/vList2"/>
    <dgm:cxn modelId="{9371F5AE-D690-4D18-B38C-49CB77A35F0B}" srcId="{DE0E42CF-EF72-4821-9131-8727A4EC5096}" destId="{FEC9DA89-C193-4D31-87A4-049E027B4A2F}" srcOrd="4" destOrd="0" parTransId="{73AC7E25-3560-4439-99A0-4E5362140C14}" sibTransId="{F6BCF776-B5E4-4025-A295-AF93DF8BE1AC}"/>
    <dgm:cxn modelId="{D30495B8-5345-498D-BD06-B0604E857253}" type="presOf" srcId="{7ADD31DF-0F98-4D48-8C5C-FF89AEB7064E}" destId="{79F62032-8C07-4776-931A-CEFD38B04ED7}" srcOrd="0" destOrd="0" presId="urn:microsoft.com/office/officeart/2005/8/layout/vList2"/>
    <dgm:cxn modelId="{7A8B0CD0-5435-464C-BFAB-9C539AFA776E}" srcId="{DE0E42CF-EF72-4821-9131-8727A4EC5096}" destId="{F7207848-D51E-4AE7-B4B9-F8F4E8C0F8CC}" srcOrd="3" destOrd="0" parTransId="{1221A0B5-E9A1-49D3-9A72-D974AADF49D1}" sibTransId="{DB213CA4-2F48-4F86-AA36-28FAB8944FE8}"/>
    <dgm:cxn modelId="{7EF22DF4-9B48-49AD-8625-7B7BB71D45E1}" srcId="{DE0E42CF-EF72-4821-9131-8727A4EC5096}" destId="{98110BDA-108C-4E55-B8D0-5F0411931C2A}" srcOrd="1" destOrd="0" parTransId="{D06F94A1-829F-41C2-92B4-7B9602AE4925}" sibTransId="{728E7F2E-A2DF-48E4-9C5E-F1D4C2CB3F4F}"/>
    <dgm:cxn modelId="{CFA132FB-3476-4EA2-A175-64F101B3A9AE}" type="presOf" srcId="{F7207848-D51E-4AE7-B4B9-F8F4E8C0F8CC}" destId="{F6A299CA-4CE0-4AA6-AF99-AA48DD402B5D}" srcOrd="0" destOrd="0" presId="urn:microsoft.com/office/officeart/2005/8/layout/vList2"/>
    <dgm:cxn modelId="{61AE633E-747C-4817-A083-3CAA26F15B1E}" type="presParOf" srcId="{8D55F125-63AA-4C4E-971C-82DC1668F2EB}" destId="{BDAD858C-7E24-410F-98EB-F89BA9236380}" srcOrd="0" destOrd="0" presId="urn:microsoft.com/office/officeart/2005/8/layout/vList2"/>
    <dgm:cxn modelId="{F26FDC54-0B24-49FE-A0E1-7A1CE993B53D}" type="presParOf" srcId="{8D55F125-63AA-4C4E-971C-82DC1668F2EB}" destId="{910E6009-B5D2-404E-8622-E42D9C98156E}" srcOrd="1" destOrd="0" presId="urn:microsoft.com/office/officeart/2005/8/layout/vList2"/>
    <dgm:cxn modelId="{A1B04C56-A6E9-4632-A0A5-3EC1E3E13ECE}" type="presParOf" srcId="{8D55F125-63AA-4C4E-971C-82DC1668F2EB}" destId="{F4320913-2BA3-49A7-9FC0-525526FF4A57}" srcOrd="2" destOrd="0" presId="urn:microsoft.com/office/officeart/2005/8/layout/vList2"/>
    <dgm:cxn modelId="{F83959D6-0F1B-45EB-B572-452FD49BB619}" type="presParOf" srcId="{8D55F125-63AA-4C4E-971C-82DC1668F2EB}" destId="{CACD1B10-9BE6-4D9C-9126-92890AAB4F05}" srcOrd="3" destOrd="0" presId="urn:microsoft.com/office/officeart/2005/8/layout/vList2"/>
    <dgm:cxn modelId="{80697A4D-148B-4332-97E4-1EB96CA50C56}" type="presParOf" srcId="{8D55F125-63AA-4C4E-971C-82DC1668F2EB}" destId="{79F62032-8C07-4776-931A-CEFD38B04ED7}" srcOrd="4" destOrd="0" presId="urn:microsoft.com/office/officeart/2005/8/layout/vList2"/>
    <dgm:cxn modelId="{822B3121-577C-411F-9D8E-04C32B4F6293}" type="presParOf" srcId="{8D55F125-63AA-4C4E-971C-82DC1668F2EB}" destId="{A72F4D19-EC64-406E-BED7-425EEFDACC1C}" srcOrd="5" destOrd="0" presId="urn:microsoft.com/office/officeart/2005/8/layout/vList2"/>
    <dgm:cxn modelId="{13EF2E3A-8B8D-4F78-8432-99A073DF4CF8}" type="presParOf" srcId="{8D55F125-63AA-4C4E-971C-82DC1668F2EB}" destId="{F6A299CA-4CE0-4AA6-AF99-AA48DD402B5D}" srcOrd="6" destOrd="0" presId="urn:microsoft.com/office/officeart/2005/8/layout/vList2"/>
    <dgm:cxn modelId="{09423E4F-3953-4488-BF90-3D807DF71027}" type="presParOf" srcId="{8D55F125-63AA-4C4E-971C-82DC1668F2EB}" destId="{510F4E0F-6550-4F6A-B472-82C17CFD1B81}" srcOrd="7" destOrd="0" presId="urn:microsoft.com/office/officeart/2005/8/layout/vList2"/>
    <dgm:cxn modelId="{F8203458-06A9-42AA-874E-C86FF776E188}" type="presParOf" srcId="{8D55F125-63AA-4C4E-971C-82DC1668F2EB}" destId="{910A3E1B-0B6A-4252-9B07-58DA31D6A236}"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74667C4-8CEC-45E6-AF1D-099DE7F73EB2}"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D470E4C-947A-4096-A40A-101250E5C759}">
      <dgm:prSet/>
      <dgm:spPr/>
      <dgm:t>
        <a:bodyPr/>
        <a:lstStyle/>
        <a:p>
          <a:r>
            <a:rPr lang="en-US"/>
            <a:t>Object Oriented Programming</a:t>
          </a:r>
        </a:p>
      </dgm:t>
    </dgm:pt>
    <dgm:pt modelId="{DE6F20DA-C5B8-4B3D-9E06-C8282CD3BC80}" type="parTrans" cxnId="{0568BA25-76E0-432E-95B5-81CBBA6EA943}">
      <dgm:prSet/>
      <dgm:spPr/>
      <dgm:t>
        <a:bodyPr/>
        <a:lstStyle/>
        <a:p>
          <a:endParaRPr lang="en-US"/>
        </a:p>
      </dgm:t>
    </dgm:pt>
    <dgm:pt modelId="{9DDF7519-8280-4336-AF15-D58CB4C5584F}" type="sibTrans" cxnId="{0568BA25-76E0-432E-95B5-81CBBA6EA943}">
      <dgm:prSet/>
      <dgm:spPr/>
      <dgm:t>
        <a:bodyPr/>
        <a:lstStyle/>
        <a:p>
          <a:endParaRPr lang="en-US"/>
        </a:p>
      </dgm:t>
    </dgm:pt>
    <dgm:pt modelId="{B3AAB05B-2F91-47ED-9E1D-F44272E7093D}">
      <dgm:prSet/>
      <dgm:spPr/>
      <dgm:t>
        <a:bodyPr/>
        <a:lstStyle/>
        <a:p>
          <a:r>
            <a:rPr lang="en-US"/>
            <a:t>Data Structures</a:t>
          </a:r>
        </a:p>
      </dgm:t>
    </dgm:pt>
    <dgm:pt modelId="{B0131D72-2A4B-4BB4-AC77-E819ABA81FCF}" type="parTrans" cxnId="{7AD57E23-5CC5-4263-8E0F-32A758C4E38D}">
      <dgm:prSet/>
      <dgm:spPr/>
      <dgm:t>
        <a:bodyPr/>
        <a:lstStyle/>
        <a:p>
          <a:endParaRPr lang="en-US"/>
        </a:p>
      </dgm:t>
    </dgm:pt>
    <dgm:pt modelId="{6A78F8ED-C1B9-42F6-A1FB-7A74C3C084AB}" type="sibTrans" cxnId="{7AD57E23-5CC5-4263-8E0F-32A758C4E38D}">
      <dgm:prSet/>
      <dgm:spPr/>
      <dgm:t>
        <a:bodyPr/>
        <a:lstStyle/>
        <a:p>
          <a:endParaRPr lang="en-US"/>
        </a:p>
      </dgm:t>
    </dgm:pt>
    <dgm:pt modelId="{EF1FD007-D296-478E-A2CF-5A2D849F3E13}">
      <dgm:prSet/>
      <dgm:spPr/>
      <dgm:t>
        <a:bodyPr/>
        <a:lstStyle/>
        <a:p>
          <a:r>
            <a:rPr lang="en-US"/>
            <a:t>Web Programming</a:t>
          </a:r>
        </a:p>
      </dgm:t>
    </dgm:pt>
    <dgm:pt modelId="{C2A31453-AF30-4FE4-B078-D470BD5561EA}" type="parTrans" cxnId="{934978AF-B717-4851-95B6-7D801995CC2A}">
      <dgm:prSet/>
      <dgm:spPr/>
      <dgm:t>
        <a:bodyPr/>
        <a:lstStyle/>
        <a:p>
          <a:endParaRPr lang="en-US"/>
        </a:p>
      </dgm:t>
    </dgm:pt>
    <dgm:pt modelId="{4569B9A7-33B2-458F-8CFB-B19FCDBD87C4}" type="sibTrans" cxnId="{934978AF-B717-4851-95B6-7D801995CC2A}">
      <dgm:prSet/>
      <dgm:spPr/>
      <dgm:t>
        <a:bodyPr/>
        <a:lstStyle/>
        <a:p>
          <a:endParaRPr lang="en-US"/>
        </a:p>
      </dgm:t>
    </dgm:pt>
    <dgm:pt modelId="{8140572B-397B-422A-88F2-6C5A3624B743}">
      <dgm:prSet/>
      <dgm:spPr/>
      <dgm:t>
        <a:bodyPr/>
        <a:lstStyle/>
        <a:p>
          <a:r>
            <a:rPr lang="en-US"/>
            <a:t>Mobile Application Developmen</a:t>
          </a:r>
        </a:p>
      </dgm:t>
    </dgm:pt>
    <dgm:pt modelId="{A25C3D24-B66A-4CD5-A08D-EBAC9F4C5AE7}" type="parTrans" cxnId="{9C97A706-416C-488B-945A-806003158E45}">
      <dgm:prSet/>
      <dgm:spPr/>
      <dgm:t>
        <a:bodyPr/>
        <a:lstStyle/>
        <a:p>
          <a:endParaRPr lang="en-US"/>
        </a:p>
      </dgm:t>
    </dgm:pt>
    <dgm:pt modelId="{73CD19C8-72C6-4D0A-A0D9-712C40E7402A}" type="sibTrans" cxnId="{9C97A706-416C-488B-945A-806003158E45}">
      <dgm:prSet/>
      <dgm:spPr/>
      <dgm:t>
        <a:bodyPr/>
        <a:lstStyle/>
        <a:p>
          <a:endParaRPr lang="en-US"/>
        </a:p>
      </dgm:t>
    </dgm:pt>
    <dgm:pt modelId="{377048B4-0EE6-4DC9-9D16-91BB4703C528}" type="pres">
      <dgm:prSet presAssocID="{874667C4-8CEC-45E6-AF1D-099DE7F73EB2}" presName="root" presStyleCnt="0">
        <dgm:presLayoutVars>
          <dgm:dir/>
          <dgm:resizeHandles val="exact"/>
        </dgm:presLayoutVars>
      </dgm:prSet>
      <dgm:spPr/>
    </dgm:pt>
    <dgm:pt modelId="{6D3C652E-3875-4B04-A820-66203F88672F}" type="pres">
      <dgm:prSet presAssocID="{0D470E4C-947A-4096-A40A-101250E5C759}" presName="compNode" presStyleCnt="0"/>
      <dgm:spPr/>
    </dgm:pt>
    <dgm:pt modelId="{7CE79073-7C8B-4B83-A2AF-F51884CD9341}" type="pres">
      <dgm:prSet presAssocID="{0D470E4C-947A-4096-A40A-101250E5C759}" presName="bgRect" presStyleLbl="bgShp" presStyleIdx="0" presStyleCnt="4"/>
      <dgm:spPr/>
    </dgm:pt>
    <dgm:pt modelId="{72D661B5-60B5-4B7E-9085-10E72B1077C4}" type="pres">
      <dgm:prSet presAssocID="{0D470E4C-947A-4096-A40A-101250E5C75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mputer"/>
        </a:ext>
      </dgm:extLst>
    </dgm:pt>
    <dgm:pt modelId="{9117FA95-7600-489E-8321-0C800F3940B3}" type="pres">
      <dgm:prSet presAssocID="{0D470E4C-947A-4096-A40A-101250E5C759}" presName="spaceRect" presStyleCnt="0"/>
      <dgm:spPr/>
    </dgm:pt>
    <dgm:pt modelId="{C9989E12-B56A-4363-B80E-68A0FCB4E32E}" type="pres">
      <dgm:prSet presAssocID="{0D470E4C-947A-4096-A40A-101250E5C759}" presName="parTx" presStyleLbl="revTx" presStyleIdx="0" presStyleCnt="4">
        <dgm:presLayoutVars>
          <dgm:chMax val="0"/>
          <dgm:chPref val="0"/>
        </dgm:presLayoutVars>
      </dgm:prSet>
      <dgm:spPr/>
    </dgm:pt>
    <dgm:pt modelId="{82EF1876-F8F3-4835-9CCA-1D44154B1948}" type="pres">
      <dgm:prSet presAssocID="{9DDF7519-8280-4336-AF15-D58CB4C5584F}" presName="sibTrans" presStyleCnt="0"/>
      <dgm:spPr/>
    </dgm:pt>
    <dgm:pt modelId="{976D0ED5-CBFA-4EB6-9DEC-7F9F7002C7CA}" type="pres">
      <dgm:prSet presAssocID="{B3AAB05B-2F91-47ED-9E1D-F44272E7093D}" presName="compNode" presStyleCnt="0"/>
      <dgm:spPr/>
    </dgm:pt>
    <dgm:pt modelId="{93791067-A718-4B65-A484-CAD96D5A2AC8}" type="pres">
      <dgm:prSet presAssocID="{B3AAB05B-2F91-47ED-9E1D-F44272E7093D}" presName="bgRect" presStyleLbl="bgShp" presStyleIdx="1" presStyleCnt="4"/>
      <dgm:spPr/>
    </dgm:pt>
    <dgm:pt modelId="{4C328380-ED11-4E78-8A7C-BE767CC6B456}" type="pres">
      <dgm:prSet presAssocID="{B3AAB05B-2F91-47ED-9E1D-F44272E7093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atabase"/>
        </a:ext>
      </dgm:extLst>
    </dgm:pt>
    <dgm:pt modelId="{57B649CD-401F-4DC4-91B4-5C75457BC98A}" type="pres">
      <dgm:prSet presAssocID="{B3AAB05B-2F91-47ED-9E1D-F44272E7093D}" presName="spaceRect" presStyleCnt="0"/>
      <dgm:spPr/>
    </dgm:pt>
    <dgm:pt modelId="{0BDE15C0-FD9D-4417-88EF-66BA9131A5B0}" type="pres">
      <dgm:prSet presAssocID="{B3AAB05B-2F91-47ED-9E1D-F44272E7093D}" presName="parTx" presStyleLbl="revTx" presStyleIdx="1" presStyleCnt="4">
        <dgm:presLayoutVars>
          <dgm:chMax val="0"/>
          <dgm:chPref val="0"/>
        </dgm:presLayoutVars>
      </dgm:prSet>
      <dgm:spPr/>
    </dgm:pt>
    <dgm:pt modelId="{DB4B448C-86E4-4ABF-BC84-3A056478EF15}" type="pres">
      <dgm:prSet presAssocID="{6A78F8ED-C1B9-42F6-A1FB-7A74C3C084AB}" presName="sibTrans" presStyleCnt="0"/>
      <dgm:spPr/>
    </dgm:pt>
    <dgm:pt modelId="{C94EF581-C73E-4671-84A9-3092478578C9}" type="pres">
      <dgm:prSet presAssocID="{EF1FD007-D296-478E-A2CF-5A2D849F3E13}" presName="compNode" presStyleCnt="0"/>
      <dgm:spPr/>
    </dgm:pt>
    <dgm:pt modelId="{86A60B3D-9F99-4935-916E-AF8DE1DC384A}" type="pres">
      <dgm:prSet presAssocID="{EF1FD007-D296-478E-A2CF-5A2D849F3E13}" presName="bgRect" presStyleLbl="bgShp" presStyleIdx="2" presStyleCnt="4"/>
      <dgm:spPr/>
    </dgm:pt>
    <dgm:pt modelId="{72D8E2F4-8019-4F70-8F9B-1A80C429AF50}" type="pres">
      <dgm:prSet presAssocID="{EF1FD007-D296-478E-A2CF-5A2D849F3E13}"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eb Design"/>
        </a:ext>
      </dgm:extLst>
    </dgm:pt>
    <dgm:pt modelId="{8CA70417-E235-42D7-BC3A-EF8335977152}" type="pres">
      <dgm:prSet presAssocID="{EF1FD007-D296-478E-A2CF-5A2D849F3E13}" presName="spaceRect" presStyleCnt="0"/>
      <dgm:spPr/>
    </dgm:pt>
    <dgm:pt modelId="{55AEF40F-F025-4E2D-8ADA-9D857FD27A60}" type="pres">
      <dgm:prSet presAssocID="{EF1FD007-D296-478E-A2CF-5A2D849F3E13}" presName="parTx" presStyleLbl="revTx" presStyleIdx="2" presStyleCnt="4">
        <dgm:presLayoutVars>
          <dgm:chMax val="0"/>
          <dgm:chPref val="0"/>
        </dgm:presLayoutVars>
      </dgm:prSet>
      <dgm:spPr/>
    </dgm:pt>
    <dgm:pt modelId="{2C3068BF-4D64-42D9-9F97-F6B25166B39D}" type="pres">
      <dgm:prSet presAssocID="{4569B9A7-33B2-458F-8CFB-B19FCDBD87C4}" presName="sibTrans" presStyleCnt="0"/>
      <dgm:spPr/>
    </dgm:pt>
    <dgm:pt modelId="{22354587-589E-4A90-9BF7-1DA32096F923}" type="pres">
      <dgm:prSet presAssocID="{8140572B-397B-422A-88F2-6C5A3624B743}" presName="compNode" presStyleCnt="0"/>
      <dgm:spPr/>
    </dgm:pt>
    <dgm:pt modelId="{F4DBC398-0CA9-46A2-BBC1-595176A7D606}" type="pres">
      <dgm:prSet presAssocID="{8140572B-397B-422A-88F2-6C5A3624B743}" presName="bgRect" presStyleLbl="bgShp" presStyleIdx="3" presStyleCnt="4"/>
      <dgm:spPr/>
    </dgm:pt>
    <dgm:pt modelId="{616B35B7-F998-4461-9EA5-E9D8F4EA0C08}" type="pres">
      <dgm:prSet presAssocID="{8140572B-397B-422A-88F2-6C5A3624B743}"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mart Phone"/>
        </a:ext>
      </dgm:extLst>
    </dgm:pt>
    <dgm:pt modelId="{F7CB9B54-02B0-45D1-9494-0A538A773AFC}" type="pres">
      <dgm:prSet presAssocID="{8140572B-397B-422A-88F2-6C5A3624B743}" presName="spaceRect" presStyleCnt="0"/>
      <dgm:spPr/>
    </dgm:pt>
    <dgm:pt modelId="{14C62EF2-E17F-405D-B032-D070C906187C}" type="pres">
      <dgm:prSet presAssocID="{8140572B-397B-422A-88F2-6C5A3624B743}" presName="parTx" presStyleLbl="revTx" presStyleIdx="3" presStyleCnt="4">
        <dgm:presLayoutVars>
          <dgm:chMax val="0"/>
          <dgm:chPref val="0"/>
        </dgm:presLayoutVars>
      </dgm:prSet>
      <dgm:spPr/>
    </dgm:pt>
  </dgm:ptLst>
  <dgm:cxnLst>
    <dgm:cxn modelId="{9C97A706-416C-488B-945A-806003158E45}" srcId="{874667C4-8CEC-45E6-AF1D-099DE7F73EB2}" destId="{8140572B-397B-422A-88F2-6C5A3624B743}" srcOrd="3" destOrd="0" parTransId="{A25C3D24-B66A-4CD5-A08D-EBAC9F4C5AE7}" sibTransId="{73CD19C8-72C6-4D0A-A0D9-712C40E7402A}"/>
    <dgm:cxn modelId="{76D8D70D-B1F8-429F-AFA6-B8108A56D10B}" type="presOf" srcId="{B3AAB05B-2F91-47ED-9E1D-F44272E7093D}" destId="{0BDE15C0-FD9D-4417-88EF-66BA9131A5B0}" srcOrd="0" destOrd="0" presId="urn:microsoft.com/office/officeart/2018/2/layout/IconVerticalSolidList"/>
    <dgm:cxn modelId="{5476DF0F-C00D-49D2-8AFD-74CCC8284476}" type="presOf" srcId="{0D470E4C-947A-4096-A40A-101250E5C759}" destId="{C9989E12-B56A-4363-B80E-68A0FCB4E32E}" srcOrd="0" destOrd="0" presId="urn:microsoft.com/office/officeart/2018/2/layout/IconVerticalSolidList"/>
    <dgm:cxn modelId="{7AD57E23-5CC5-4263-8E0F-32A758C4E38D}" srcId="{874667C4-8CEC-45E6-AF1D-099DE7F73EB2}" destId="{B3AAB05B-2F91-47ED-9E1D-F44272E7093D}" srcOrd="1" destOrd="0" parTransId="{B0131D72-2A4B-4BB4-AC77-E819ABA81FCF}" sibTransId="{6A78F8ED-C1B9-42F6-A1FB-7A74C3C084AB}"/>
    <dgm:cxn modelId="{0568BA25-76E0-432E-95B5-81CBBA6EA943}" srcId="{874667C4-8CEC-45E6-AF1D-099DE7F73EB2}" destId="{0D470E4C-947A-4096-A40A-101250E5C759}" srcOrd="0" destOrd="0" parTransId="{DE6F20DA-C5B8-4B3D-9E06-C8282CD3BC80}" sibTransId="{9DDF7519-8280-4336-AF15-D58CB4C5584F}"/>
    <dgm:cxn modelId="{1D23EA3C-59A9-49AD-8408-16DD4ABF6B66}" type="presOf" srcId="{874667C4-8CEC-45E6-AF1D-099DE7F73EB2}" destId="{377048B4-0EE6-4DC9-9D16-91BB4703C528}" srcOrd="0" destOrd="0" presId="urn:microsoft.com/office/officeart/2018/2/layout/IconVerticalSolidList"/>
    <dgm:cxn modelId="{E6288255-E00A-4EB4-A1FC-EBAAA315E47A}" type="presOf" srcId="{8140572B-397B-422A-88F2-6C5A3624B743}" destId="{14C62EF2-E17F-405D-B032-D070C906187C}" srcOrd="0" destOrd="0" presId="urn:microsoft.com/office/officeart/2018/2/layout/IconVerticalSolidList"/>
    <dgm:cxn modelId="{934978AF-B717-4851-95B6-7D801995CC2A}" srcId="{874667C4-8CEC-45E6-AF1D-099DE7F73EB2}" destId="{EF1FD007-D296-478E-A2CF-5A2D849F3E13}" srcOrd="2" destOrd="0" parTransId="{C2A31453-AF30-4FE4-B078-D470BD5561EA}" sibTransId="{4569B9A7-33B2-458F-8CFB-B19FCDBD87C4}"/>
    <dgm:cxn modelId="{63BCE3DC-CF89-45FB-B6E0-DB4DCDA7C2B3}" type="presOf" srcId="{EF1FD007-D296-478E-A2CF-5A2D849F3E13}" destId="{55AEF40F-F025-4E2D-8ADA-9D857FD27A60}" srcOrd="0" destOrd="0" presId="urn:microsoft.com/office/officeart/2018/2/layout/IconVerticalSolidList"/>
    <dgm:cxn modelId="{2172499C-7336-466F-830F-1EBF4044C7BF}" type="presParOf" srcId="{377048B4-0EE6-4DC9-9D16-91BB4703C528}" destId="{6D3C652E-3875-4B04-A820-66203F88672F}" srcOrd="0" destOrd="0" presId="urn:microsoft.com/office/officeart/2018/2/layout/IconVerticalSolidList"/>
    <dgm:cxn modelId="{3A37715C-0653-4870-B552-5502831255AB}" type="presParOf" srcId="{6D3C652E-3875-4B04-A820-66203F88672F}" destId="{7CE79073-7C8B-4B83-A2AF-F51884CD9341}" srcOrd="0" destOrd="0" presId="urn:microsoft.com/office/officeart/2018/2/layout/IconVerticalSolidList"/>
    <dgm:cxn modelId="{6848DBD2-ADCC-406D-A1F6-C75FD670B594}" type="presParOf" srcId="{6D3C652E-3875-4B04-A820-66203F88672F}" destId="{72D661B5-60B5-4B7E-9085-10E72B1077C4}" srcOrd="1" destOrd="0" presId="urn:microsoft.com/office/officeart/2018/2/layout/IconVerticalSolidList"/>
    <dgm:cxn modelId="{BD9CB954-4694-4179-A6DC-4E2F4C91BC6B}" type="presParOf" srcId="{6D3C652E-3875-4B04-A820-66203F88672F}" destId="{9117FA95-7600-489E-8321-0C800F3940B3}" srcOrd="2" destOrd="0" presId="urn:microsoft.com/office/officeart/2018/2/layout/IconVerticalSolidList"/>
    <dgm:cxn modelId="{395EC0A1-40D5-4B7C-A43E-92B5426918EC}" type="presParOf" srcId="{6D3C652E-3875-4B04-A820-66203F88672F}" destId="{C9989E12-B56A-4363-B80E-68A0FCB4E32E}" srcOrd="3" destOrd="0" presId="urn:microsoft.com/office/officeart/2018/2/layout/IconVerticalSolidList"/>
    <dgm:cxn modelId="{83ED35A7-2484-422D-BE5D-167BE27DF2B7}" type="presParOf" srcId="{377048B4-0EE6-4DC9-9D16-91BB4703C528}" destId="{82EF1876-F8F3-4835-9CCA-1D44154B1948}" srcOrd="1" destOrd="0" presId="urn:microsoft.com/office/officeart/2018/2/layout/IconVerticalSolidList"/>
    <dgm:cxn modelId="{52423B16-9637-43C7-AA0B-20407292B445}" type="presParOf" srcId="{377048B4-0EE6-4DC9-9D16-91BB4703C528}" destId="{976D0ED5-CBFA-4EB6-9DEC-7F9F7002C7CA}" srcOrd="2" destOrd="0" presId="urn:microsoft.com/office/officeart/2018/2/layout/IconVerticalSolidList"/>
    <dgm:cxn modelId="{99179C61-65AC-46F3-9215-C0541E9CD424}" type="presParOf" srcId="{976D0ED5-CBFA-4EB6-9DEC-7F9F7002C7CA}" destId="{93791067-A718-4B65-A484-CAD96D5A2AC8}" srcOrd="0" destOrd="0" presId="urn:microsoft.com/office/officeart/2018/2/layout/IconVerticalSolidList"/>
    <dgm:cxn modelId="{C1EDDA2A-8954-4068-BA21-BC81782A3E61}" type="presParOf" srcId="{976D0ED5-CBFA-4EB6-9DEC-7F9F7002C7CA}" destId="{4C328380-ED11-4E78-8A7C-BE767CC6B456}" srcOrd="1" destOrd="0" presId="urn:microsoft.com/office/officeart/2018/2/layout/IconVerticalSolidList"/>
    <dgm:cxn modelId="{6D47FEA8-B098-46C1-BF56-3AE3B0B815FD}" type="presParOf" srcId="{976D0ED5-CBFA-4EB6-9DEC-7F9F7002C7CA}" destId="{57B649CD-401F-4DC4-91B4-5C75457BC98A}" srcOrd="2" destOrd="0" presId="urn:microsoft.com/office/officeart/2018/2/layout/IconVerticalSolidList"/>
    <dgm:cxn modelId="{8A952C07-FDCF-4BBC-90B7-552527F9C55C}" type="presParOf" srcId="{976D0ED5-CBFA-4EB6-9DEC-7F9F7002C7CA}" destId="{0BDE15C0-FD9D-4417-88EF-66BA9131A5B0}" srcOrd="3" destOrd="0" presId="urn:microsoft.com/office/officeart/2018/2/layout/IconVerticalSolidList"/>
    <dgm:cxn modelId="{1E9CB95F-1B97-4C6A-B2B6-1B473BD380EC}" type="presParOf" srcId="{377048B4-0EE6-4DC9-9D16-91BB4703C528}" destId="{DB4B448C-86E4-4ABF-BC84-3A056478EF15}" srcOrd="3" destOrd="0" presId="urn:microsoft.com/office/officeart/2018/2/layout/IconVerticalSolidList"/>
    <dgm:cxn modelId="{A9C2E666-B447-42E2-96CA-02CE4780B8DA}" type="presParOf" srcId="{377048B4-0EE6-4DC9-9D16-91BB4703C528}" destId="{C94EF581-C73E-4671-84A9-3092478578C9}" srcOrd="4" destOrd="0" presId="urn:microsoft.com/office/officeart/2018/2/layout/IconVerticalSolidList"/>
    <dgm:cxn modelId="{078BC6CB-D33C-4D00-99F4-C4F0D69F2219}" type="presParOf" srcId="{C94EF581-C73E-4671-84A9-3092478578C9}" destId="{86A60B3D-9F99-4935-916E-AF8DE1DC384A}" srcOrd="0" destOrd="0" presId="urn:microsoft.com/office/officeart/2018/2/layout/IconVerticalSolidList"/>
    <dgm:cxn modelId="{B68FB71D-9E72-4E14-8263-E74D3637D16F}" type="presParOf" srcId="{C94EF581-C73E-4671-84A9-3092478578C9}" destId="{72D8E2F4-8019-4F70-8F9B-1A80C429AF50}" srcOrd="1" destOrd="0" presId="urn:microsoft.com/office/officeart/2018/2/layout/IconVerticalSolidList"/>
    <dgm:cxn modelId="{393308A3-A5C8-49A6-AACE-FCA09788FC0C}" type="presParOf" srcId="{C94EF581-C73E-4671-84A9-3092478578C9}" destId="{8CA70417-E235-42D7-BC3A-EF8335977152}" srcOrd="2" destOrd="0" presId="urn:microsoft.com/office/officeart/2018/2/layout/IconVerticalSolidList"/>
    <dgm:cxn modelId="{C2167B61-35CF-40C4-AAF7-E4DD7F652139}" type="presParOf" srcId="{C94EF581-C73E-4671-84A9-3092478578C9}" destId="{55AEF40F-F025-4E2D-8ADA-9D857FD27A60}" srcOrd="3" destOrd="0" presId="urn:microsoft.com/office/officeart/2018/2/layout/IconVerticalSolidList"/>
    <dgm:cxn modelId="{6D28C8B7-D012-4589-9A53-2143C21C1084}" type="presParOf" srcId="{377048B4-0EE6-4DC9-9D16-91BB4703C528}" destId="{2C3068BF-4D64-42D9-9F97-F6B25166B39D}" srcOrd="5" destOrd="0" presId="urn:microsoft.com/office/officeart/2018/2/layout/IconVerticalSolidList"/>
    <dgm:cxn modelId="{6551B19C-0D6F-4804-94AE-AF17BBC0790C}" type="presParOf" srcId="{377048B4-0EE6-4DC9-9D16-91BB4703C528}" destId="{22354587-589E-4A90-9BF7-1DA32096F923}" srcOrd="6" destOrd="0" presId="urn:microsoft.com/office/officeart/2018/2/layout/IconVerticalSolidList"/>
    <dgm:cxn modelId="{1E6E0299-6D93-451D-A2FA-7504AA2B6F79}" type="presParOf" srcId="{22354587-589E-4A90-9BF7-1DA32096F923}" destId="{F4DBC398-0CA9-46A2-BBC1-595176A7D606}" srcOrd="0" destOrd="0" presId="urn:microsoft.com/office/officeart/2018/2/layout/IconVerticalSolidList"/>
    <dgm:cxn modelId="{97F57BB3-1D88-422B-80C7-D74B30D95D5C}" type="presParOf" srcId="{22354587-589E-4A90-9BF7-1DA32096F923}" destId="{616B35B7-F998-4461-9EA5-E9D8F4EA0C08}" srcOrd="1" destOrd="0" presId="urn:microsoft.com/office/officeart/2018/2/layout/IconVerticalSolidList"/>
    <dgm:cxn modelId="{BB97F93E-C5DB-4AA4-81F5-F32BE9950C5B}" type="presParOf" srcId="{22354587-589E-4A90-9BF7-1DA32096F923}" destId="{F7CB9B54-02B0-45D1-9494-0A538A773AFC}" srcOrd="2" destOrd="0" presId="urn:microsoft.com/office/officeart/2018/2/layout/IconVerticalSolidList"/>
    <dgm:cxn modelId="{956B1869-98C2-425D-8677-D12F40CF91DB}" type="presParOf" srcId="{22354587-589E-4A90-9BF7-1DA32096F923}" destId="{14C62EF2-E17F-405D-B032-D070C906187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F768F82-8550-4CD6-A2AA-C4717A48C7FA}"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DFA33D0C-A78E-4655-A303-615C67AE2FE2}">
      <dgm:prSet/>
      <dgm:spPr/>
      <dgm:t>
        <a:bodyPr/>
        <a:lstStyle/>
        <a:p>
          <a:r>
            <a:rPr lang="en-US" b="1"/>
            <a:t>Computer Fundamentals &amp; Programming Basics</a:t>
          </a:r>
          <a:br>
            <a:rPr lang="en-US"/>
          </a:br>
          <a:r>
            <a:rPr lang="en-US"/>
            <a:t>Understand computer components, the program development cycle, and the role of compilers.</a:t>
          </a:r>
        </a:p>
      </dgm:t>
    </dgm:pt>
    <dgm:pt modelId="{D1DF0100-4D03-4099-B705-75D5660B62C6}" type="parTrans" cxnId="{FDE0520E-7E73-4029-8C4C-66F7E972B4B2}">
      <dgm:prSet/>
      <dgm:spPr/>
      <dgm:t>
        <a:bodyPr/>
        <a:lstStyle/>
        <a:p>
          <a:endParaRPr lang="en-US"/>
        </a:p>
      </dgm:t>
    </dgm:pt>
    <dgm:pt modelId="{514C3996-B399-43A0-851C-6D72087D52AB}" type="sibTrans" cxnId="{FDE0520E-7E73-4029-8C4C-66F7E972B4B2}">
      <dgm:prSet/>
      <dgm:spPr/>
      <dgm:t>
        <a:bodyPr/>
        <a:lstStyle/>
        <a:p>
          <a:endParaRPr lang="en-US"/>
        </a:p>
      </dgm:t>
    </dgm:pt>
    <dgm:pt modelId="{E736D726-6BE1-49C5-8FB0-136FCADDDCB1}">
      <dgm:prSet/>
      <dgm:spPr/>
      <dgm:t>
        <a:bodyPr/>
        <a:lstStyle/>
        <a:p>
          <a:r>
            <a:rPr lang="en-US" b="1"/>
            <a:t>Algorithms &amp; Flowcharts</a:t>
          </a:r>
          <a:br>
            <a:rPr lang="en-US"/>
          </a:br>
          <a:r>
            <a:rPr lang="en-US"/>
            <a:t>Learn to analyze problems, design algorithms, and represent them using </a:t>
          </a:r>
          <a:r>
            <a:rPr lang="en-US" b="1"/>
            <a:t>flowcharts</a:t>
          </a:r>
          <a:r>
            <a:rPr lang="en-US"/>
            <a:t> and pseudocode before coding.</a:t>
          </a:r>
        </a:p>
      </dgm:t>
    </dgm:pt>
    <dgm:pt modelId="{F3F9340E-453A-4B95-858D-7BC047582DB5}" type="parTrans" cxnId="{D68B6238-54F1-40AB-AC2B-2BBB6BC121A8}">
      <dgm:prSet/>
      <dgm:spPr/>
      <dgm:t>
        <a:bodyPr/>
        <a:lstStyle/>
        <a:p>
          <a:endParaRPr lang="en-US"/>
        </a:p>
      </dgm:t>
    </dgm:pt>
    <dgm:pt modelId="{6EEC6727-736D-4B8F-A9B3-E787007F63CB}" type="sibTrans" cxnId="{D68B6238-54F1-40AB-AC2B-2BBB6BC121A8}">
      <dgm:prSet/>
      <dgm:spPr/>
      <dgm:t>
        <a:bodyPr/>
        <a:lstStyle/>
        <a:p>
          <a:endParaRPr lang="en-US"/>
        </a:p>
      </dgm:t>
    </dgm:pt>
    <dgm:pt modelId="{3EACEFF5-0AEC-45D9-B3E4-2BEB2DC26BFD}">
      <dgm:prSet/>
      <dgm:spPr/>
      <dgm:t>
        <a:bodyPr/>
        <a:lstStyle/>
        <a:p>
          <a:r>
            <a:rPr lang="en-US" b="1"/>
            <a:t>C++ Essentials</a:t>
          </a:r>
          <a:br>
            <a:rPr lang="en-US"/>
          </a:br>
          <a:r>
            <a:rPr lang="en-US"/>
            <a:t>Write simple C++ programs using variables, constants, input/output, and correct syntax.</a:t>
          </a:r>
        </a:p>
      </dgm:t>
    </dgm:pt>
    <dgm:pt modelId="{9C0A68A5-1AC2-454D-9252-EC507162481F}" type="parTrans" cxnId="{5F7CDB0D-D18E-4FF2-BC64-BDF59BA8E828}">
      <dgm:prSet/>
      <dgm:spPr/>
      <dgm:t>
        <a:bodyPr/>
        <a:lstStyle/>
        <a:p>
          <a:endParaRPr lang="en-US"/>
        </a:p>
      </dgm:t>
    </dgm:pt>
    <dgm:pt modelId="{B631B291-FE1B-4053-8C12-A066C3BCA7EC}" type="sibTrans" cxnId="{5F7CDB0D-D18E-4FF2-BC64-BDF59BA8E828}">
      <dgm:prSet/>
      <dgm:spPr/>
      <dgm:t>
        <a:bodyPr/>
        <a:lstStyle/>
        <a:p>
          <a:endParaRPr lang="en-US"/>
        </a:p>
      </dgm:t>
    </dgm:pt>
    <dgm:pt modelId="{6D9BD935-B81C-4AD4-96E3-A3FF2495740C}">
      <dgm:prSet/>
      <dgm:spPr/>
      <dgm:t>
        <a:bodyPr/>
        <a:lstStyle/>
        <a:p>
          <a:r>
            <a:rPr lang="en-US" b="1"/>
            <a:t>Expressions &amp; Interactivity</a:t>
          </a:r>
          <a:br>
            <a:rPr lang="en-US"/>
          </a:br>
          <a:r>
            <a:rPr lang="en-US"/>
            <a:t>Use arithmetic, relational, and logical expressions while applying correct operator precedence.</a:t>
          </a:r>
        </a:p>
      </dgm:t>
    </dgm:pt>
    <dgm:pt modelId="{5461745D-3EA2-4EB6-B833-C7EE446599E0}" type="parTrans" cxnId="{BC53436C-4897-48BE-B81D-071A3302104E}">
      <dgm:prSet/>
      <dgm:spPr/>
      <dgm:t>
        <a:bodyPr/>
        <a:lstStyle/>
        <a:p>
          <a:endParaRPr lang="en-US"/>
        </a:p>
      </dgm:t>
    </dgm:pt>
    <dgm:pt modelId="{4EBB869C-AF5B-4499-9CE2-87020E2825EF}" type="sibTrans" cxnId="{BC53436C-4897-48BE-B81D-071A3302104E}">
      <dgm:prSet/>
      <dgm:spPr/>
      <dgm:t>
        <a:bodyPr/>
        <a:lstStyle/>
        <a:p>
          <a:endParaRPr lang="en-US"/>
        </a:p>
      </dgm:t>
    </dgm:pt>
    <dgm:pt modelId="{096AF7EF-BF0E-41F8-AD3F-7E13D6F3587B}">
      <dgm:prSet/>
      <dgm:spPr/>
      <dgm:t>
        <a:bodyPr/>
        <a:lstStyle/>
        <a:p>
          <a:r>
            <a:rPr lang="en-US" b="1"/>
            <a:t>Decision Making</a:t>
          </a:r>
          <a:br>
            <a:rPr lang="en-US"/>
          </a:br>
          <a:r>
            <a:rPr lang="en-US"/>
            <a:t>Implement if, if-else, and switch statements to control program flow effectively.</a:t>
          </a:r>
        </a:p>
      </dgm:t>
    </dgm:pt>
    <dgm:pt modelId="{8FF04E06-2029-429E-A3F8-BDA9526124D0}" type="parTrans" cxnId="{14CB08F2-B588-455F-935E-7FC4FB793836}">
      <dgm:prSet/>
      <dgm:spPr/>
      <dgm:t>
        <a:bodyPr/>
        <a:lstStyle/>
        <a:p>
          <a:endParaRPr lang="en-US"/>
        </a:p>
      </dgm:t>
    </dgm:pt>
    <dgm:pt modelId="{8CB8AA20-FED2-4C80-8515-B3489E2BFC76}" type="sibTrans" cxnId="{14CB08F2-B588-455F-935E-7FC4FB793836}">
      <dgm:prSet/>
      <dgm:spPr/>
      <dgm:t>
        <a:bodyPr/>
        <a:lstStyle/>
        <a:p>
          <a:endParaRPr lang="en-US"/>
        </a:p>
      </dgm:t>
    </dgm:pt>
    <dgm:pt modelId="{356111D7-43CB-4919-9329-0EFE8EEB8A96}">
      <dgm:prSet/>
      <dgm:spPr/>
      <dgm:t>
        <a:bodyPr/>
        <a:lstStyle/>
        <a:p>
          <a:r>
            <a:rPr lang="en-US" b="1"/>
            <a:t>Loops &amp; Arrays</a:t>
          </a:r>
          <a:br>
            <a:rPr lang="en-US"/>
          </a:br>
          <a:r>
            <a:rPr lang="en-US"/>
            <a:t>Use while, do-while, and for loops, and process data efficiently using arrays.</a:t>
          </a:r>
        </a:p>
      </dgm:t>
    </dgm:pt>
    <dgm:pt modelId="{A723D707-8875-4631-A7F9-8D9034315CDF}" type="parTrans" cxnId="{FB291EE3-7FAE-4FA1-993E-F944F2968907}">
      <dgm:prSet/>
      <dgm:spPr/>
      <dgm:t>
        <a:bodyPr/>
        <a:lstStyle/>
        <a:p>
          <a:endParaRPr lang="en-US"/>
        </a:p>
      </dgm:t>
    </dgm:pt>
    <dgm:pt modelId="{B8FB7B0E-2C38-4EF8-B8C3-6E93BE4F94F1}" type="sibTrans" cxnId="{FB291EE3-7FAE-4FA1-993E-F944F2968907}">
      <dgm:prSet/>
      <dgm:spPr/>
      <dgm:t>
        <a:bodyPr/>
        <a:lstStyle/>
        <a:p>
          <a:endParaRPr lang="en-US"/>
        </a:p>
      </dgm:t>
    </dgm:pt>
    <dgm:pt modelId="{C57A8A82-A4CA-4448-84A1-4F1D056F38D9}">
      <dgm:prSet/>
      <dgm:spPr/>
      <dgm:t>
        <a:bodyPr/>
        <a:lstStyle/>
        <a:p>
          <a:r>
            <a:rPr lang="en-US" b="1"/>
            <a:t>Functions &amp; Modular Programming</a:t>
          </a:r>
          <a:br>
            <a:rPr lang="en-US"/>
          </a:br>
          <a:r>
            <a:rPr lang="en-US"/>
            <a:t>Create and use functions, pass arguments by value and by reference, and apply top-down program design.</a:t>
          </a:r>
        </a:p>
      </dgm:t>
    </dgm:pt>
    <dgm:pt modelId="{ADE9D345-C0D1-4603-9434-7ECF87498635}" type="parTrans" cxnId="{41CA8910-CB14-4A33-B88F-435613CFB018}">
      <dgm:prSet/>
      <dgm:spPr/>
      <dgm:t>
        <a:bodyPr/>
        <a:lstStyle/>
        <a:p>
          <a:endParaRPr lang="en-US"/>
        </a:p>
      </dgm:t>
    </dgm:pt>
    <dgm:pt modelId="{90696954-A2ED-4918-8168-7B4D1819376E}" type="sibTrans" cxnId="{41CA8910-CB14-4A33-B88F-435613CFB018}">
      <dgm:prSet/>
      <dgm:spPr/>
      <dgm:t>
        <a:bodyPr/>
        <a:lstStyle/>
        <a:p>
          <a:endParaRPr lang="en-US"/>
        </a:p>
      </dgm:t>
    </dgm:pt>
    <dgm:pt modelId="{4900A4F4-8597-4670-A265-A7D2D1910197}" type="pres">
      <dgm:prSet presAssocID="{FF768F82-8550-4CD6-A2AA-C4717A48C7FA}" presName="vert0" presStyleCnt="0">
        <dgm:presLayoutVars>
          <dgm:dir/>
          <dgm:animOne val="branch"/>
          <dgm:animLvl val="lvl"/>
        </dgm:presLayoutVars>
      </dgm:prSet>
      <dgm:spPr/>
    </dgm:pt>
    <dgm:pt modelId="{3E6FD8DE-E5EC-4F63-92BF-D8F0FEB2696B}" type="pres">
      <dgm:prSet presAssocID="{DFA33D0C-A78E-4655-A303-615C67AE2FE2}" presName="thickLine" presStyleLbl="alignNode1" presStyleIdx="0" presStyleCnt="7"/>
      <dgm:spPr/>
    </dgm:pt>
    <dgm:pt modelId="{16F2E029-B677-45C2-AC8E-9DFF8AD873B3}" type="pres">
      <dgm:prSet presAssocID="{DFA33D0C-A78E-4655-A303-615C67AE2FE2}" presName="horz1" presStyleCnt="0"/>
      <dgm:spPr/>
    </dgm:pt>
    <dgm:pt modelId="{DD13C872-BF76-4358-BBB2-F5CA04289BF3}" type="pres">
      <dgm:prSet presAssocID="{DFA33D0C-A78E-4655-A303-615C67AE2FE2}" presName="tx1" presStyleLbl="revTx" presStyleIdx="0" presStyleCnt="7"/>
      <dgm:spPr/>
    </dgm:pt>
    <dgm:pt modelId="{7BB34A48-4EF0-4357-8657-A778E6256992}" type="pres">
      <dgm:prSet presAssocID="{DFA33D0C-A78E-4655-A303-615C67AE2FE2}" presName="vert1" presStyleCnt="0"/>
      <dgm:spPr/>
    </dgm:pt>
    <dgm:pt modelId="{FEE51D83-E0F6-4F39-942B-9F4102BCDEEA}" type="pres">
      <dgm:prSet presAssocID="{E736D726-6BE1-49C5-8FB0-136FCADDDCB1}" presName="thickLine" presStyleLbl="alignNode1" presStyleIdx="1" presStyleCnt="7"/>
      <dgm:spPr/>
    </dgm:pt>
    <dgm:pt modelId="{4652723B-DFCB-4C07-BF51-4AF51DF9253A}" type="pres">
      <dgm:prSet presAssocID="{E736D726-6BE1-49C5-8FB0-136FCADDDCB1}" presName="horz1" presStyleCnt="0"/>
      <dgm:spPr/>
    </dgm:pt>
    <dgm:pt modelId="{03163D59-723A-4779-B758-1BBD8C412D38}" type="pres">
      <dgm:prSet presAssocID="{E736D726-6BE1-49C5-8FB0-136FCADDDCB1}" presName="tx1" presStyleLbl="revTx" presStyleIdx="1" presStyleCnt="7"/>
      <dgm:spPr/>
    </dgm:pt>
    <dgm:pt modelId="{3AF40C19-6BFC-423E-B554-D13D80E0480C}" type="pres">
      <dgm:prSet presAssocID="{E736D726-6BE1-49C5-8FB0-136FCADDDCB1}" presName="vert1" presStyleCnt="0"/>
      <dgm:spPr/>
    </dgm:pt>
    <dgm:pt modelId="{B1814FFD-8BA5-4661-8977-AAD43AEF0E8D}" type="pres">
      <dgm:prSet presAssocID="{3EACEFF5-0AEC-45D9-B3E4-2BEB2DC26BFD}" presName="thickLine" presStyleLbl="alignNode1" presStyleIdx="2" presStyleCnt="7"/>
      <dgm:spPr/>
    </dgm:pt>
    <dgm:pt modelId="{F8317D0F-35BD-46B5-8F84-26E00299AEF2}" type="pres">
      <dgm:prSet presAssocID="{3EACEFF5-0AEC-45D9-B3E4-2BEB2DC26BFD}" presName="horz1" presStyleCnt="0"/>
      <dgm:spPr/>
    </dgm:pt>
    <dgm:pt modelId="{AB6794A9-6EF2-4DAA-A12A-128C6436CF86}" type="pres">
      <dgm:prSet presAssocID="{3EACEFF5-0AEC-45D9-B3E4-2BEB2DC26BFD}" presName="tx1" presStyleLbl="revTx" presStyleIdx="2" presStyleCnt="7"/>
      <dgm:spPr/>
    </dgm:pt>
    <dgm:pt modelId="{05A5EED9-20A1-44AD-BC36-3A94947A1ED0}" type="pres">
      <dgm:prSet presAssocID="{3EACEFF5-0AEC-45D9-B3E4-2BEB2DC26BFD}" presName="vert1" presStyleCnt="0"/>
      <dgm:spPr/>
    </dgm:pt>
    <dgm:pt modelId="{F9A3DD5D-2CFB-417F-949F-9224D63FBB8F}" type="pres">
      <dgm:prSet presAssocID="{6D9BD935-B81C-4AD4-96E3-A3FF2495740C}" presName="thickLine" presStyleLbl="alignNode1" presStyleIdx="3" presStyleCnt="7"/>
      <dgm:spPr/>
    </dgm:pt>
    <dgm:pt modelId="{2F18BCC9-22F4-4D81-8314-AAF7B976F02B}" type="pres">
      <dgm:prSet presAssocID="{6D9BD935-B81C-4AD4-96E3-A3FF2495740C}" presName="horz1" presStyleCnt="0"/>
      <dgm:spPr/>
    </dgm:pt>
    <dgm:pt modelId="{6AAC3DFC-0EC4-4A5E-8911-92D89D466D8D}" type="pres">
      <dgm:prSet presAssocID="{6D9BD935-B81C-4AD4-96E3-A3FF2495740C}" presName="tx1" presStyleLbl="revTx" presStyleIdx="3" presStyleCnt="7"/>
      <dgm:spPr/>
    </dgm:pt>
    <dgm:pt modelId="{238C677E-A2AD-40E9-B739-AA9AFFDAEFD6}" type="pres">
      <dgm:prSet presAssocID="{6D9BD935-B81C-4AD4-96E3-A3FF2495740C}" presName="vert1" presStyleCnt="0"/>
      <dgm:spPr/>
    </dgm:pt>
    <dgm:pt modelId="{2C673484-4D46-4155-B14C-A320C7ECB18D}" type="pres">
      <dgm:prSet presAssocID="{096AF7EF-BF0E-41F8-AD3F-7E13D6F3587B}" presName="thickLine" presStyleLbl="alignNode1" presStyleIdx="4" presStyleCnt="7"/>
      <dgm:spPr/>
    </dgm:pt>
    <dgm:pt modelId="{C45F12E6-E684-4F1F-813B-A1815D0E8D8B}" type="pres">
      <dgm:prSet presAssocID="{096AF7EF-BF0E-41F8-AD3F-7E13D6F3587B}" presName="horz1" presStyleCnt="0"/>
      <dgm:spPr/>
    </dgm:pt>
    <dgm:pt modelId="{E1911C8B-D5F5-4A70-B904-9A59648742F7}" type="pres">
      <dgm:prSet presAssocID="{096AF7EF-BF0E-41F8-AD3F-7E13D6F3587B}" presName="tx1" presStyleLbl="revTx" presStyleIdx="4" presStyleCnt="7"/>
      <dgm:spPr/>
    </dgm:pt>
    <dgm:pt modelId="{DCFA9FAC-EF9E-4448-B96A-61491C405865}" type="pres">
      <dgm:prSet presAssocID="{096AF7EF-BF0E-41F8-AD3F-7E13D6F3587B}" presName="vert1" presStyleCnt="0"/>
      <dgm:spPr/>
    </dgm:pt>
    <dgm:pt modelId="{872D81B3-0A5B-4D23-88F3-96D200298883}" type="pres">
      <dgm:prSet presAssocID="{356111D7-43CB-4919-9329-0EFE8EEB8A96}" presName="thickLine" presStyleLbl="alignNode1" presStyleIdx="5" presStyleCnt="7"/>
      <dgm:spPr/>
    </dgm:pt>
    <dgm:pt modelId="{9F42F48D-4A55-489C-8F53-271FB311876D}" type="pres">
      <dgm:prSet presAssocID="{356111D7-43CB-4919-9329-0EFE8EEB8A96}" presName="horz1" presStyleCnt="0"/>
      <dgm:spPr/>
    </dgm:pt>
    <dgm:pt modelId="{78429C6B-E600-4733-9442-A93CB0F73D36}" type="pres">
      <dgm:prSet presAssocID="{356111D7-43CB-4919-9329-0EFE8EEB8A96}" presName="tx1" presStyleLbl="revTx" presStyleIdx="5" presStyleCnt="7"/>
      <dgm:spPr/>
    </dgm:pt>
    <dgm:pt modelId="{0B1D5746-C468-498C-A46B-A2645BBC86CE}" type="pres">
      <dgm:prSet presAssocID="{356111D7-43CB-4919-9329-0EFE8EEB8A96}" presName="vert1" presStyleCnt="0"/>
      <dgm:spPr/>
    </dgm:pt>
    <dgm:pt modelId="{144D2226-73D2-4B96-833C-4FB835FC7A88}" type="pres">
      <dgm:prSet presAssocID="{C57A8A82-A4CA-4448-84A1-4F1D056F38D9}" presName="thickLine" presStyleLbl="alignNode1" presStyleIdx="6" presStyleCnt="7"/>
      <dgm:spPr/>
    </dgm:pt>
    <dgm:pt modelId="{52B34126-1751-4F5C-8FC7-22EAE783741E}" type="pres">
      <dgm:prSet presAssocID="{C57A8A82-A4CA-4448-84A1-4F1D056F38D9}" presName="horz1" presStyleCnt="0"/>
      <dgm:spPr/>
    </dgm:pt>
    <dgm:pt modelId="{253F7E0A-5BF2-48AC-AC5A-37A5181BDEB7}" type="pres">
      <dgm:prSet presAssocID="{C57A8A82-A4CA-4448-84A1-4F1D056F38D9}" presName="tx1" presStyleLbl="revTx" presStyleIdx="6" presStyleCnt="7"/>
      <dgm:spPr/>
    </dgm:pt>
    <dgm:pt modelId="{8D5F8164-7507-44FF-9899-8927699FD6DE}" type="pres">
      <dgm:prSet presAssocID="{C57A8A82-A4CA-4448-84A1-4F1D056F38D9}" presName="vert1" presStyleCnt="0"/>
      <dgm:spPr/>
    </dgm:pt>
  </dgm:ptLst>
  <dgm:cxnLst>
    <dgm:cxn modelId="{5F7CDB0D-D18E-4FF2-BC64-BDF59BA8E828}" srcId="{FF768F82-8550-4CD6-A2AA-C4717A48C7FA}" destId="{3EACEFF5-0AEC-45D9-B3E4-2BEB2DC26BFD}" srcOrd="2" destOrd="0" parTransId="{9C0A68A5-1AC2-454D-9252-EC507162481F}" sibTransId="{B631B291-FE1B-4053-8C12-A066C3BCA7EC}"/>
    <dgm:cxn modelId="{FDE0520E-7E73-4029-8C4C-66F7E972B4B2}" srcId="{FF768F82-8550-4CD6-A2AA-C4717A48C7FA}" destId="{DFA33D0C-A78E-4655-A303-615C67AE2FE2}" srcOrd="0" destOrd="0" parTransId="{D1DF0100-4D03-4099-B705-75D5660B62C6}" sibTransId="{514C3996-B399-43A0-851C-6D72087D52AB}"/>
    <dgm:cxn modelId="{41CA8910-CB14-4A33-B88F-435613CFB018}" srcId="{FF768F82-8550-4CD6-A2AA-C4717A48C7FA}" destId="{C57A8A82-A4CA-4448-84A1-4F1D056F38D9}" srcOrd="6" destOrd="0" parTransId="{ADE9D345-C0D1-4603-9434-7ECF87498635}" sibTransId="{90696954-A2ED-4918-8168-7B4D1819376E}"/>
    <dgm:cxn modelId="{E9F5CC1F-3F98-4876-9C7B-B29B6DEC99DF}" type="presOf" srcId="{C57A8A82-A4CA-4448-84A1-4F1D056F38D9}" destId="{253F7E0A-5BF2-48AC-AC5A-37A5181BDEB7}" srcOrd="0" destOrd="0" presId="urn:microsoft.com/office/officeart/2008/layout/LinedList"/>
    <dgm:cxn modelId="{D68B6238-54F1-40AB-AC2B-2BBB6BC121A8}" srcId="{FF768F82-8550-4CD6-A2AA-C4717A48C7FA}" destId="{E736D726-6BE1-49C5-8FB0-136FCADDDCB1}" srcOrd="1" destOrd="0" parTransId="{F3F9340E-453A-4B95-858D-7BC047582DB5}" sibTransId="{6EEC6727-736D-4B8F-A9B3-E787007F63CB}"/>
    <dgm:cxn modelId="{BF995A40-FE91-4FC2-8C82-7E2F7C5E5B9D}" type="presOf" srcId="{356111D7-43CB-4919-9329-0EFE8EEB8A96}" destId="{78429C6B-E600-4733-9442-A93CB0F73D36}" srcOrd="0" destOrd="0" presId="urn:microsoft.com/office/officeart/2008/layout/LinedList"/>
    <dgm:cxn modelId="{BC53436C-4897-48BE-B81D-071A3302104E}" srcId="{FF768F82-8550-4CD6-A2AA-C4717A48C7FA}" destId="{6D9BD935-B81C-4AD4-96E3-A3FF2495740C}" srcOrd="3" destOrd="0" parTransId="{5461745D-3EA2-4EB6-B833-C7EE446599E0}" sibTransId="{4EBB869C-AF5B-4499-9CE2-87020E2825EF}"/>
    <dgm:cxn modelId="{57909D7C-88DE-4132-BD55-EB861E90F1A7}" type="presOf" srcId="{FF768F82-8550-4CD6-A2AA-C4717A48C7FA}" destId="{4900A4F4-8597-4670-A265-A7D2D1910197}" srcOrd="0" destOrd="0" presId="urn:microsoft.com/office/officeart/2008/layout/LinedList"/>
    <dgm:cxn modelId="{B58EAF84-A53D-4430-930D-210C9783C919}" type="presOf" srcId="{6D9BD935-B81C-4AD4-96E3-A3FF2495740C}" destId="{6AAC3DFC-0EC4-4A5E-8911-92D89D466D8D}" srcOrd="0" destOrd="0" presId="urn:microsoft.com/office/officeart/2008/layout/LinedList"/>
    <dgm:cxn modelId="{907CA3A4-C4CA-42A6-91D3-3521BFC3D7DD}" type="presOf" srcId="{DFA33D0C-A78E-4655-A303-615C67AE2FE2}" destId="{DD13C872-BF76-4358-BBB2-F5CA04289BF3}" srcOrd="0" destOrd="0" presId="urn:microsoft.com/office/officeart/2008/layout/LinedList"/>
    <dgm:cxn modelId="{5778D4A4-8522-4640-A4AE-9830F112B618}" type="presOf" srcId="{E736D726-6BE1-49C5-8FB0-136FCADDDCB1}" destId="{03163D59-723A-4779-B758-1BBD8C412D38}" srcOrd="0" destOrd="0" presId="urn:microsoft.com/office/officeart/2008/layout/LinedList"/>
    <dgm:cxn modelId="{CE6365DC-10F4-4EEB-B817-73663BD2D262}" type="presOf" srcId="{3EACEFF5-0AEC-45D9-B3E4-2BEB2DC26BFD}" destId="{AB6794A9-6EF2-4DAA-A12A-128C6436CF86}" srcOrd="0" destOrd="0" presId="urn:microsoft.com/office/officeart/2008/layout/LinedList"/>
    <dgm:cxn modelId="{FB291EE3-7FAE-4FA1-993E-F944F2968907}" srcId="{FF768F82-8550-4CD6-A2AA-C4717A48C7FA}" destId="{356111D7-43CB-4919-9329-0EFE8EEB8A96}" srcOrd="5" destOrd="0" parTransId="{A723D707-8875-4631-A7F9-8D9034315CDF}" sibTransId="{B8FB7B0E-2C38-4EF8-B8C3-6E93BE4F94F1}"/>
    <dgm:cxn modelId="{849C8AE7-6FCE-4F89-A92E-4ED0BB50D1C4}" type="presOf" srcId="{096AF7EF-BF0E-41F8-AD3F-7E13D6F3587B}" destId="{E1911C8B-D5F5-4A70-B904-9A59648742F7}" srcOrd="0" destOrd="0" presId="urn:microsoft.com/office/officeart/2008/layout/LinedList"/>
    <dgm:cxn modelId="{14CB08F2-B588-455F-935E-7FC4FB793836}" srcId="{FF768F82-8550-4CD6-A2AA-C4717A48C7FA}" destId="{096AF7EF-BF0E-41F8-AD3F-7E13D6F3587B}" srcOrd="4" destOrd="0" parTransId="{8FF04E06-2029-429E-A3F8-BDA9526124D0}" sibTransId="{8CB8AA20-FED2-4C80-8515-B3489E2BFC76}"/>
    <dgm:cxn modelId="{BCD2E284-F3C8-40D4-ACC7-48B177606844}" type="presParOf" srcId="{4900A4F4-8597-4670-A265-A7D2D1910197}" destId="{3E6FD8DE-E5EC-4F63-92BF-D8F0FEB2696B}" srcOrd="0" destOrd="0" presId="urn:microsoft.com/office/officeart/2008/layout/LinedList"/>
    <dgm:cxn modelId="{D95C576E-D337-48F9-9E27-D813E4AA94AD}" type="presParOf" srcId="{4900A4F4-8597-4670-A265-A7D2D1910197}" destId="{16F2E029-B677-45C2-AC8E-9DFF8AD873B3}" srcOrd="1" destOrd="0" presId="urn:microsoft.com/office/officeart/2008/layout/LinedList"/>
    <dgm:cxn modelId="{924B21B1-7AB1-4EBD-9BE7-F28BDE8A382F}" type="presParOf" srcId="{16F2E029-B677-45C2-AC8E-9DFF8AD873B3}" destId="{DD13C872-BF76-4358-BBB2-F5CA04289BF3}" srcOrd="0" destOrd="0" presId="urn:microsoft.com/office/officeart/2008/layout/LinedList"/>
    <dgm:cxn modelId="{D0772DD4-1D49-4050-8334-E65466793790}" type="presParOf" srcId="{16F2E029-B677-45C2-AC8E-9DFF8AD873B3}" destId="{7BB34A48-4EF0-4357-8657-A778E6256992}" srcOrd="1" destOrd="0" presId="urn:microsoft.com/office/officeart/2008/layout/LinedList"/>
    <dgm:cxn modelId="{EB5EFB3C-A894-4E20-91CD-5C43CEC0AC4E}" type="presParOf" srcId="{4900A4F4-8597-4670-A265-A7D2D1910197}" destId="{FEE51D83-E0F6-4F39-942B-9F4102BCDEEA}" srcOrd="2" destOrd="0" presId="urn:microsoft.com/office/officeart/2008/layout/LinedList"/>
    <dgm:cxn modelId="{D37DBECC-8309-4FDC-AB74-3493522A41CE}" type="presParOf" srcId="{4900A4F4-8597-4670-A265-A7D2D1910197}" destId="{4652723B-DFCB-4C07-BF51-4AF51DF9253A}" srcOrd="3" destOrd="0" presId="urn:microsoft.com/office/officeart/2008/layout/LinedList"/>
    <dgm:cxn modelId="{84FBD58A-524D-414A-9618-160FEC4D6964}" type="presParOf" srcId="{4652723B-DFCB-4C07-BF51-4AF51DF9253A}" destId="{03163D59-723A-4779-B758-1BBD8C412D38}" srcOrd="0" destOrd="0" presId="urn:microsoft.com/office/officeart/2008/layout/LinedList"/>
    <dgm:cxn modelId="{E76E4784-C8F3-41D6-99C8-815287716C75}" type="presParOf" srcId="{4652723B-DFCB-4C07-BF51-4AF51DF9253A}" destId="{3AF40C19-6BFC-423E-B554-D13D80E0480C}" srcOrd="1" destOrd="0" presId="urn:microsoft.com/office/officeart/2008/layout/LinedList"/>
    <dgm:cxn modelId="{CE4C8806-C72C-4A59-875F-B17BCFA67E06}" type="presParOf" srcId="{4900A4F4-8597-4670-A265-A7D2D1910197}" destId="{B1814FFD-8BA5-4661-8977-AAD43AEF0E8D}" srcOrd="4" destOrd="0" presId="urn:microsoft.com/office/officeart/2008/layout/LinedList"/>
    <dgm:cxn modelId="{F3655226-AEDF-4E53-9D10-FEAA83577C13}" type="presParOf" srcId="{4900A4F4-8597-4670-A265-A7D2D1910197}" destId="{F8317D0F-35BD-46B5-8F84-26E00299AEF2}" srcOrd="5" destOrd="0" presId="urn:microsoft.com/office/officeart/2008/layout/LinedList"/>
    <dgm:cxn modelId="{31174C58-78D9-43F1-944C-AEFE8DCA7B0A}" type="presParOf" srcId="{F8317D0F-35BD-46B5-8F84-26E00299AEF2}" destId="{AB6794A9-6EF2-4DAA-A12A-128C6436CF86}" srcOrd="0" destOrd="0" presId="urn:microsoft.com/office/officeart/2008/layout/LinedList"/>
    <dgm:cxn modelId="{6EE44E73-81A2-4818-B5A2-4E175762B279}" type="presParOf" srcId="{F8317D0F-35BD-46B5-8F84-26E00299AEF2}" destId="{05A5EED9-20A1-44AD-BC36-3A94947A1ED0}" srcOrd="1" destOrd="0" presId="urn:microsoft.com/office/officeart/2008/layout/LinedList"/>
    <dgm:cxn modelId="{68F7B32A-8E68-4F7B-A5C9-51C0BBE2E703}" type="presParOf" srcId="{4900A4F4-8597-4670-A265-A7D2D1910197}" destId="{F9A3DD5D-2CFB-417F-949F-9224D63FBB8F}" srcOrd="6" destOrd="0" presId="urn:microsoft.com/office/officeart/2008/layout/LinedList"/>
    <dgm:cxn modelId="{3318F8D1-A58B-4F5C-B7BD-9A1A51B62CD2}" type="presParOf" srcId="{4900A4F4-8597-4670-A265-A7D2D1910197}" destId="{2F18BCC9-22F4-4D81-8314-AAF7B976F02B}" srcOrd="7" destOrd="0" presId="urn:microsoft.com/office/officeart/2008/layout/LinedList"/>
    <dgm:cxn modelId="{E6133301-96DD-4E80-BC59-0BAD758770AC}" type="presParOf" srcId="{2F18BCC9-22F4-4D81-8314-AAF7B976F02B}" destId="{6AAC3DFC-0EC4-4A5E-8911-92D89D466D8D}" srcOrd="0" destOrd="0" presId="urn:microsoft.com/office/officeart/2008/layout/LinedList"/>
    <dgm:cxn modelId="{28BD5717-4A03-4825-86D5-5CAE4924A89C}" type="presParOf" srcId="{2F18BCC9-22F4-4D81-8314-AAF7B976F02B}" destId="{238C677E-A2AD-40E9-B739-AA9AFFDAEFD6}" srcOrd="1" destOrd="0" presId="urn:microsoft.com/office/officeart/2008/layout/LinedList"/>
    <dgm:cxn modelId="{403A6951-6766-4464-B165-64968878836A}" type="presParOf" srcId="{4900A4F4-8597-4670-A265-A7D2D1910197}" destId="{2C673484-4D46-4155-B14C-A320C7ECB18D}" srcOrd="8" destOrd="0" presId="urn:microsoft.com/office/officeart/2008/layout/LinedList"/>
    <dgm:cxn modelId="{B70F3EA1-1E7F-40C8-85A5-39B7AFB740A1}" type="presParOf" srcId="{4900A4F4-8597-4670-A265-A7D2D1910197}" destId="{C45F12E6-E684-4F1F-813B-A1815D0E8D8B}" srcOrd="9" destOrd="0" presId="urn:microsoft.com/office/officeart/2008/layout/LinedList"/>
    <dgm:cxn modelId="{C48B3241-46C6-4408-8712-24629A5E722F}" type="presParOf" srcId="{C45F12E6-E684-4F1F-813B-A1815D0E8D8B}" destId="{E1911C8B-D5F5-4A70-B904-9A59648742F7}" srcOrd="0" destOrd="0" presId="urn:microsoft.com/office/officeart/2008/layout/LinedList"/>
    <dgm:cxn modelId="{18C5F39D-2645-45EE-AC14-6DAC4C7FB8B1}" type="presParOf" srcId="{C45F12E6-E684-4F1F-813B-A1815D0E8D8B}" destId="{DCFA9FAC-EF9E-4448-B96A-61491C405865}" srcOrd="1" destOrd="0" presId="urn:microsoft.com/office/officeart/2008/layout/LinedList"/>
    <dgm:cxn modelId="{41C95D7B-8155-4C4E-B4EF-B3324A5B515F}" type="presParOf" srcId="{4900A4F4-8597-4670-A265-A7D2D1910197}" destId="{872D81B3-0A5B-4D23-88F3-96D200298883}" srcOrd="10" destOrd="0" presId="urn:microsoft.com/office/officeart/2008/layout/LinedList"/>
    <dgm:cxn modelId="{62705A2E-8AB6-4799-A5EC-01E292A74E77}" type="presParOf" srcId="{4900A4F4-8597-4670-A265-A7D2D1910197}" destId="{9F42F48D-4A55-489C-8F53-271FB311876D}" srcOrd="11" destOrd="0" presId="urn:microsoft.com/office/officeart/2008/layout/LinedList"/>
    <dgm:cxn modelId="{575773F1-D996-43F6-9EF2-9D0C90D41196}" type="presParOf" srcId="{9F42F48D-4A55-489C-8F53-271FB311876D}" destId="{78429C6B-E600-4733-9442-A93CB0F73D36}" srcOrd="0" destOrd="0" presId="urn:microsoft.com/office/officeart/2008/layout/LinedList"/>
    <dgm:cxn modelId="{E51C777B-8F4A-4092-967B-642143EC8531}" type="presParOf" srcId="{9F42F48D-4A55-489C-8F53-271FB311876D}" destId="{0B1D5746-C468-498C-A46B-A2645BBC86CE}" srcOrd="1" destOrd="0" presId="urn:microsoft.com/office/officeart/2008/layout/LinedList"/>
    <dgm:cxn modelId="{31C31A9E-B66F-49FB-B2FE-DA33E1721E8C}" type="presParOf" srcId="{4900A4F4-8597-4670-A265-A7D2D1910197}" destId="{144D2226-73D2-4B96-833C-4FB835FC7A88}" srcOrd="12" destOrd="0" presId="urn:microsoft.com/office/officeart/2008/layout/LinedList"/>
    <dgm:cxn modelId="{8923C073-FAAF-484B-9216-AA34212CB890}" type="presParOf" srcId="{4900A4F4-8597-4670-A265-A7D2D1910197}" destId="{52B34126-1751-4F5C-8FC7-22EAE783741E}" srcOrd="13" destOrd="0" presId="urn:microsoft.com/office/officeart/2008/layout/LinedList"/>
    <dgm:cxn modelId="{E6EB4796-3E8C-4617-9E83-8863313CFCA8}" type="presParOf" srcId="{52B34126-1751-4F5C-8FC7-22EAE783741E}" destId="{253F7E0A-5BF2-48AC-AC5A-37A5181BDEB7}" srcOrd="0" destOrd="0" presId="urn:microsoft.com/office/officeart/2008/layout/LinedList"/>
    <dgm:cxn modelId="{8419115D-90F7-4F43-8EBE-CB6D801A8FF4}" type="presParOf" srcId="{52B34126-1751-4F5C-8FC7-22EAE783741E}" destId="{8D5F8164-7507-44FF-9899-8927699FD6D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9922DB6-E94E-45EB-B17C-C2A584B41370}" type="doc">
      <dgm:prSet loTypeId="urn:microsoft.com/office/officeart/2018/2/layout/IconVerticalSolidList" loCatId="icon" qsTypeId="urn:microsoft.com/office/officeart/2005/8/quickstyle/simple1" qsCatId="simple" csTypeId="urn:microsoft.com/office/officeart/2018/5/colors/Iconchunking_neutralbg_accent2_2" csCatId="accent2" phldr="1"/>
      <dgm:spPr/>
      <dgm:t>
        <a:bodyPr/>
        <a:lstStyle/>
        <a:p>
          <a:endParaRPr lang="en-US"/>
        </a:p>
      </dgm:t>
    </dgm:pt>
    <dgm:pt modelId="{C8747972-C87D-4809-8C96-E69D09677AEF}">
      <dgm:prSet/>
      <dgm:spPr/>
      <dgm:t>
        <a:bodyPr/>
        <a:lstStyle/>
        <a:p>
          <a:r>
            <a:rPr lang="en-US"/>
            <a:t>Introduction to Computers and Programming</a:t>
          </a:r>
        </a:p>
      </dgm:t>
    </dgm:pt>
    <dgm:pt modelId="{3AE62DAA-E7A7-4773-82B3-F33881B560D2}" type="parTrans" cxnId="{18352856-A1D3-46B5-9EC0-9C89DC16FE43}">
      <dgm:prSet/>
      <dgm:spPr/>
      <dgm:t>
        <a:bodyPr/>
        <a:lstStyle/>
        <a:p>
          <a:endParaRPr lang="en-US"/>
        </a:p>
      </dgm:t>
    </dgm:pt>
    <dgm:pt modelId="{5DEC1538-BC76-4B76-A47D-A6CE97D3C928}" type="sibTrans" cxnId="{18352856-A1D3-46B5-9EC0-9C89DC16FE43}">
      <dgm:prSet/>
      <dgm:spPr/>
      <dgm:t>
        <a:bodyPr/>
        <a:lstStyle/>
        <a:p>
          <a:endParaRPr lang="en-US"/>
        </a:p>
      </dgm:t>
    </dgm:pt>
    <dgm:pt modelId="{FE279802-67C9-47A4-AA56-312938F1ECA3}">
      <dgm:prSet/>
      <dgm:spPr/>
      <dgm:t>
        <a:bodyPr/>
        <a:lstStyle/>
        <a:p>
          <a:r>
            <a:rPr lang="en-US"/>
            <a:t>Computer components (CPU, memory, input/output devices)</a:t>
          </a:r>
        </a:p>
      </dgm:t>
    </dgm:pt>
    <dgm:pt modelId="{0A0D13EC-3649-435F-87D7-513AF1433F29}" type="parTrans" cxnId="{40C46E6E-450E-44FE-8E26-B22F2E049626}">
      <dgm:prSet/>
      <dgm:spPr/>
      <dgm:t>
        <a:bodyPr/>
        <a:lstStyle/>
        <a:p>
          <a:endParaRPr lang="en-US"/>
        </a:p>
      </dgm:t>
    </dgm:pt>
    <dgm:pt modelId="{4356EF20-99BE-4801-ADAF-525FBF1EC69F}" type="sibTrans" cxnId="{40C46E6E-450E-44FE-8E26-B22F2E049626}">
      <dgm:prSet/>
      <dgm:spPr/>
      <dgm:t>
        <a:bodyPr/>
        <a:lstStyle/>
        <a:p>
          <a:endParaRPr lang="en-US"/>
        </a:p>
      </dgm:t>
    </dgm:pt>
    <dgm:pt modelId="{B2A8909A-7665-4534-B5CE-3A8C96C47779}">
      <dgm:prSet/>
      <dgm:spPr/>
      <dgm:t>
        <a:bodyPr/>
        <a:lstStyle/>
        <a:p>
          <a:r>
            <a:rPr lang="en-US" dirty="0"/>
            <a:t>Software vs. hardware</a:t>
          </a:r>
        </a:p>
      </dgm:t>
    </dgm:pt>
    <dgm:pt modelId="{6E858E65-3820-4F91-BBCD-070DDDB43736}" type="parTrans" cxnId="{69660E60-D21E-42EF-B891-D8FEC18760B8}">
      <dgm:prSet/>
      <dgm:spPr/>
      <dgm:t>
        <a:bodyPr/>
        <a:lstStyle/>
        <a:p>
          <a:endParaRPr lang="en-US"/>
        </a:p>
      </dgm:t>
    </dgm:pt>
    <dgm:pt modelId="{9FA458A9-93CB-490F-9062-73CC8DE5878D}" type="sibTrans" cxnId="{69660E60-D21E-42EF-B891-D8FEC18760B8}">
      <dgm:prSet/>
      <dgm:spPr/>
      <dgm:t>
        <a:bodyPr/>
        <a:lstStyle/>
        <a:p>
          <a:endParaRPr lang="en-US"/>
        </a:p>
      </dgm:t>
    </dgm:pt>
    <dgm:pt modelId="{26048191-BEBF-42F9-96CB-6B218F64E04F}">
      <dgm:prSet/>
      <dgm:spPr/>
      <dgm:t>
        <a:bodyPr/>
        <a:lstStyle/>
        <a:p>
          <a:r>
            <a:rPr lang="en-US"/>
            <a:t>Program development cycle and compilers</a:t>
          </a:r>
        </a:p>
      </dgm:t>
    </dgm:pt>
    <dgm:pt modelId="{FC451EB8-EFAC-4C14-91A4-720CC8A75C05}" type="parTrans" cxnId="{F2558BFC-B8BA-4A82-B94E-3A51205BC2CC}">
      <dgm:prSet/>
      <dgm:spPr/>
      <dgm:t>
        <a:bodyPr/>
        <a:lstStyle/>
        <a:p>
          <a:endParaRPr lang="en-US"/>
        </a:p>
      </dgm:t>
    </dgm:pt>
    <dgm:pt modelId="{ED0A8103-BFF6-41C6-9365-B74AD1F681AD}" type="sibTrans" cxnId="{F2558BFC-B8BA-4A82-B94E-3A51205BC2CC}">
      <dgm:prSet/>
      <dgm:spPr/>
      <dgm:t>
        <a:bodyPr/>
        <a:lstStyle/>
        <a:p>
          <a:endParaRPr lang="en-US"/>
        </a:p>
      </dgm:t>
    </dgm:pt>
    <dgm:pt modelId="{A0F33FBF-0931-4DF6-806C-A260F18DB293}">
      <dgm:prSet/>
      <dgm:spPr/>
      <dgm:t>
        <a:bodyPr/>
        <a:lstStyle/>
        <a:p>
          <a:r>
            <a:rPr lang="en-US"/>
            <a:t>Algorithms and Flowcharts</a:t>
          </a:r>
        </a:p>
      </dgm:t>
    </dgm:pt>
    <dgm:pt modelId="{7FCDFB02-8792-4868-83AF-7F8399C59E93}" type="parTrans" cxnId="{7AD5E057-84F8-461E-905D-DCF018C5164A}">
      <dgm:prSet/>
      <dgm:spPr/>
      <dgm:t>
        <a:bodyPr/>
        <a:lstStyle/>
        <a:p>
          <a:endParaRPr lang="en-US"/>
        </a:p>
      </dgm:t>
    </dgm:pt>
    <dgm:pt modelId="{67902398-A4C4-40E3-851A-93EC276E4258}" type="sibTrans" cxnId="{7AD5E057-84F8-461E-905D-DCF018C5164A}">
      <dgm:prSet/>
      <dgm:spPr/>
      <dgm:t>
        <a:bodyPr/>
        <a:lstStyle/>
        <a:p>
          <a:endParaRPr lang="en-US"/>
        </a:p>
      </dgm:t>
    </dgm:pt>
    <dgm:pt modelId="{C0B51002-C551-49D4-9E22-E681389EDBDB}">
      <dgm:prSet/>
      <dgm:spPr/>
      <dgm:t>
        <a:bodyPr/>
        <a:lstStyle/>
        <a:p>
          <a:r>
            <a:rPr lang="en-US"/>
            <a:t>Problem-solving steps</a:t>
          </a:r>
        </a:p>
      </dgm:t>
    </dgm:pt>
    <dgm:pt modelId="{8ACB28F3-BD7A-4F6F-9FE8-9C6D75959620}" type="parTrans" cxnId="{D6E1ABA1-5CE5-40B0-BB94-E9902A5CA09E}">
      <dgm:prSet/>
      <dgm:spPr/>
      <dgm:t>
        <a:bodyPr/>
        <a:lstStyle/>
        <a:p>
          <a:endParaRPr lang="en-US"/>
        </a:p>
      </dgm:t>
    </dgm:pt>
    <dgm:pt modelId="{871FCAC4-547B-4D2B-9AFF-1D6510DC6DC6}" type="sibTrans" cxnId="{D6E1ABA1-5CE5-40B0-BB94-E9902A5CA09E}">
      <dgm:prSet/>
      <dgm:spPr/>
      <dgm:t>
        <a:bodyPr/>
        <a:lstStyle/>
        <a:p>
          <a:endParaRPr lang="en-US"/>
        </a:p>
      </dgm:t>
    </dgm:pt>
    <dgm:pt modelId="{3F648C5D-6592-4B3B-B64D-44FE70349A79}">
      <dgm:prSet/>
      <dgm:spPr/>
      <dgm:t>
        <a:bodyPr/>
        <a:lstStyle/>
        <a:p>
          <a:r>
            <a:rPr lang="en-US"/>
            <a:t>Designing algorithms</a:t>
          </a:r>
        </a:p>
      </dgm:t>
    </dgm:pt>
    <dgm:pt modelId="{B4AE9FE3-6C55-41DE-AC0F-196FA1B98708}" type="parTrans" cxnId="{C276D9D6-2982-4608-89EB-63C200688B7B}">
      <dgm:prSet/>
      <dgm:spPr/>
      <dgm:t>
        <a:bodyPr/>
        <a:lstStyle/>
        <a:p>
          <a:endParaRPr lang="en-US"/>
        </a:p>
      </dgm:t>
    </dgm:pt>
    <dgm:pt modelId="{4177E94E-EA87-4A2B-98DF-7084908E4B93}" type="sibTrans" cxnId="{C276D9D6-2982-4608-89EB-63C200688B7B}">
      <dgm:prSet/>
      <dgm:spPr/>
      <dgm:t>
        <a:bodyPr/>
        <a:lstStyle/>
        <a:p>
          <a:endParaRPr lang="en-US"/>
        </a:p>
      </dgm:t>
    </dgm:pt>
    <dgm:pt modelId="{880D31C4-9C17-4EB1-9F6C-34176A77487B}">
      <dgm:prSet/>
      <dgm:spPr/>
      <dgm:t>
        <a:bodyPr/>
        <a:lstStyle/>
        <a:p>
          <a:r>
            <a:rPr lang="en-US"/>
            <a:t>Representing solutions using flowcharts and pseudocode</a:t>
          </a:r>
        </a:p>
      </dgm:t>
    </dgm:pt>
    <dgm:pt modelId="{ABA334A5-4858-4FC7-A61E-B16E9E72F2E1}" type="parTrans" cxnId="{7A652788-D32B-45BB-94C5-304DC22FBF11}">
      <dgm:prSet/>
      <dgm:spPr/>
      <dgm:t>
        <a:bodyPr/>
        <a:lstStyle/>
        <a:p>
          <a:endParaRPr lang="en-US"/>
        </a:p>
      </dgm:t>
    </dgm:pt>
    <dgm:pt modelId="{517C3475-BD3F-4210-8610-F5C5F4DBB09E}" type="sibTrans" cxnId="{7A652788-D32B-45BB-94C5-304DC22FBF11}">
      <dgm:prSet/>
      <dgm:spPr/>
      <dgm:t>
        <a:bodyPr/>
        <a:lstStyle/>
        <a:p>
          <a:endParaRPr lang="en-US"/>
        </a:p>
      </dgm:t>
    </dgm:pt>
    <dgm:pt modelId="{2CBE30FC-934E-4CB8-A788-1536DC58C23B}">
      <dgm:prSet/>
      <dgm:spPr/>
      <dgm:t>
        <a:bodyPr/>
        <a:lstStyle/>
        <a:p>
          <a:r>
            <a:rPr lang="en-US"/>
            <a:t>Introduction to C++</a:t>
          </a:r>
        </a:p>
      </dgm:t>
    </dgm:pt>
    <dgm:pt modelId="{2F5A05BC-AE5F-4C0A-99BC-C553C9A6164B}" type="parTrans" cxnId="{7F52E21B-D964-4817-A27D-797218995194}">
      <dgm:prSet/>
      <dgm:spPr/>
      <dgm:t>
        <a:bodyPr/>
        <a:lstStyle/>
        <a:p>
          <a:endParaRPr lang="en-US"/>
        </a:p>
      </dgm:t>
    </dgm:pt>
    <dgm:pt modelId="{888BBE5C-AA9D-477A-8734-8ED11CBE70C4}" type="sibTrans" cxnId="{7F52E21B-D964-4817-A27D-797218995194}">
      <dgm:prSet/>
      <dgm:spPr/>
      <dgm:t>
        <a:bodyPr/>
        <a:lstStyle/>
        <a:p>
          <a:endParaRPr lang="en-US"/>
        </a:p>
      </dgm:t>
    </dgm:pt>
    <dgm:pt modelId="{6F4D3F3F-F80E-4E7B-85E5-63EEF70C4F69}">
      <dgm:prSet/>
      <dgm:spPr/>
      <dgm:t>
        <a:bodyPr/>
        <a:lstStyle/>
        <a:p>
          <a:r>
            <a:rPr lang="en-US"/>
            <a:t>Structure of a C++ program</a:t>
          </a:r>
        </a:p>
      </dgm:t>
    </dgm:pt>
    <dgm:pt modelId="{8164A412-632D-4982-BACC-CEF327B29DE7}" type="parTrans" cxnId="{C7B9BB68-23F8-4821-A623-7295BB861D21}">
      <dgm:prSet/>
      <dgm:spPr/>
      <dgm:t>
        <a:bodyPr/>
        <a:lstStyle/>
        <a:p>
          <a:endParaRPr lang="en-US"/>
        </a:p>
      </dgm:t>
    </dgm:pt>
    <dgm:pt modelId="{30AC48FD-E0BE-4AC7-BCCF-04535125AD7F}" type="sibTrans" cxnId="{C7B9BB68-23F8-4821-A623-7295BB861D21}">
      <dgm:prSet/>
      <dgm:spPr/>
      <dgm:t>
        <a:bodyPr/>
        <a:lstStyle/>
        <a:p>
          <a:endParaRPr lang="en-US"/>
        </a:p>
      </dgm:t>
    </dgm:pt>
    <dgm:pt modelId="{F4EAA9A9-935A-4DDB-B2B3-2014D19ACAC9}">
      <dgm:prSet/>
      <dgm:spPr/>
      <dgm:t>
        <a:bodyPr/>
        <a:lstStyle/>
        <a:p>
          <a:r>
            <a:rPr lang="en-US"/>
            <a:t>Variables, constants, and data types</a:t>
          </a:r>
        </a:p>
      </dgm:t>
    </dgm:pt>
    <dgm:pt modelId="{CB3D1699-9A79-4B22-B476-3D88653C1980}" type="parTrans" cxnId="{24F37D2B-C301-46B5-9D47-BDF79391D6ED}">
      <dgm:prSet/>
      <dgm:spPr/>
      <dgm:t>
        <a:bodyPr/>
        <a:lstStyle/>
        <a:p>
          <a:endParaRPr lang="en-US"/>
        </a:p>
      </dgm:t>
    </dgm:pt>
    <dgm:pt modelId="{6E36ADD6-6842-4D2E-8DE2-BD6F112D820E}" type="sibTrans" cxnId="{24F37D2B-C301-46B5-9D47-BDF79391D6ED}">
      <dgm:prSet/>
      <dgm:spPr/>
      <dgm:t>
        <a:bodyPr/>
        <a:lstStyle/>
        <a:p>
          <a:endParaRPr lang="en-US"/>
        </a:p>
      </dgm:t>
    </dgm:pt>
    <dgm:pt modelId="{57A505DC-2863-4F2A-BD2F-97743877FAF0}">
      <dgm:prSet/>
      <dgm:spPr/>
      <dgm:t>
        <a:bodyPr/>
        <a:lstStyle/>
        <a:p>
          <a:r>
            <a:rPr lang="en-US"/>
            <a:t>Basic input/output operations</a:t>
          </a:r>
        </a:p>
      </dgm:t>
    </dgm:pt>
    <dgm:pt modelId="{D39A439D-D0A6-4A77-BB0B-CD1BCE9BA0C5}" type="parTrans" cxnId="{C05A2425-A3C9-403B-963E-EEE32EBEE210}">
      <dgm:prSet/>
      <dgm:spPr/>
      <dgm:t>
        <a:bodyPr/>
        <a:lstStyle/>
        <a:p>
          <a:endParaRPr lang="en-US"/>
        </a:p>
      </dgm:t>
    </dgm:pt>
    <dgm:pt modelId="{07750AA9-D0A9-40FC-82B5-43FA71EC44A5}" type="sibTrans" cxnId="{C05A2425-A3C9-403B-963E-EEE32EBEE210}">
      <dgm:prSet/>
      <dgm:spPr/>
      <dgm:t>
        <a:bodyPr/>
        <a:lstStyle/>
        <a:p>
          <a:endParaRPr lang="en-US"/>
        </a:p>
      </dgm:t>
    </dgm:pt>
    <dgm:pt modelId="{FAFA192D-B01D-41B0-A928-F803D44B017B}">
      <dgm:prSet/>
      <dgm:spPr/>
      <dgm:t>
        <a:bodyPr/>
        <a:lstStyle/>
        <a:p>
          <a:r>
            <a:rPr lang="en-US"/>
            <a:t>Expressions and Interactivity</a:t>
          </a:r>
        </a:p>
      </dgm:t>
    </dgm:pt>
    <dgm:pt modelId="{753D3C60-888E-4C7A-9680-3EFC56E7BC34}" type="parTrans" cxnId="{CDFDB832-A0DE-4384-819F-EA35B3BF07AF}">
      <dgm:prSet/>
      <dgm:spPr/>
      <dgm:t>
        <a:bodyPr/>
        <a:lstStyle/>
        <a:p>
          <a:endParaRPr lang="en-US"/>
        </a:p>
      </dgm:t>
    </dgm:pt>
    <dgm:pt modelId="{8C1AD4A2-D74A-437C-A571-05302BA1C1EE}" type="sibTrans" cxnId="{CDFDB832-A0DE-4384-819F-EA35B3BF07AF}">
      <dgm:prSet/>
      <dgm:spPr/>
      <dgm:t>
        <a:bodyPr/>
        <a:lstStyle/>
        <a:p>
          <a:endParaRPr lang="en-US"/>
        </a:p>
      </dgm:t>
    </dgm:pt>
    <dgm:pt modelId="{F52FE652-688C-4897-9674-526359D3E1E3}">
      <dgm:prSet/>
      <dgm:spPr/>
      <dgm:t>
        <a:bodyPr/>
        <a:lstStyle/>
        <a:p>
          <a:r>
            <a:rPr lang="en-US"/>
            <a:t>Arithmetic, relational, and logical expressions</a:t>
          </a:r>
        </a:p>
      </dgm:t>
    </dgm:pt>
    <dgm:pt modelId="{6567996B-BAAE-4BFE-946E-2B1A00375924}" type="parTrans" cxnId="{08DB43EE-B995-422C-8CE0-758D90EF2F43}">
      <dgm:prSet/>
      <dgm:spPr/>
      <dgm:t>
        <a:bodyPr/>
        <a:lstStyle/>
        <a:p>
          <a:endParaRPr lang="en-US"/>
        </a:p>
      </dgm:t>
    </dgm:pt>
    <dgm:pt modelId="{0303D14E-0AEC-4498-889B-5CB928DA5193}" type="sibTrans" cxnId="{08DB43EE-B995-422C-8CE0-758D90EF2F43}">
      <dgm:prSet/>
      <dgm:spPr/>
      <dgm:t>
        <a:bodyPr/>
        <a:lstStyle/>
        <a:p>
          <a:endParaRPr lang="en-US"/>
        </a:p>
      </dgm:t>
    </dgm:pt>
    <dgm:pt modelId="{94DD66A1-4D3C-4FFD-A5F0-A4FA2045A40B}">
      <dgm:prSet/>
      <dgm:spPr/>
      <dgm:t>
        <a:bodyPr/>
        <a:lstStyle/>
        <a:p>
          <a:r>
            <a:rPr lang="en-US"/>
            <a:t>Operator precedence and associativity</a:t>
          </a:r>
        </a:p>
      </dgm:t>
    </dgm:pt>
    <dgm:pt modelId="{D44D2860-AACA-4270-BA0E-D8E547490FD9}" type="parTrans" cxnId="{377E6ECD-89DF-4E6C-96E4-40C163FDCF6A}">
      <dgm:prSet/>
      <dgm:spPr/>
      <dgm:t>
        <a:bodyPr/>
        <a:lstStyle/>
        <a:p>
          <a:endParaRPr lang="en-US"/>
        </a:p>
      </dgm:t>
    </dgm:pt>
    <dgm:pt modelId="{7A468924-95D5-438A-B13D-82BA0598761A}" type="sibTrans" cxnId="{377E6ECD-89DF-4E6C-96E4-40C163FDCF6A}">
      <dgm:prSet/>
      <dgm:spPr/>
      <dgm:t>
        <a:bodyPr/>
        <a:lstStyle/>
        <a:p>
          <a:endParaRPr lang="en-US"/>
        </a:p>
      </dgm:t>
    </dgm:pt>
    <dgm:pt modelId="{5D3E6F2A-1A43-4FFC-98F5-3955C6EA6BA4}">
      <dgm:prSet/>
      <dgm:spPr/>
      <dgm:t>
        <a:bodyPr/>
        <a:lstStyle/>
        <a:p>
          <a:r>
            <a:rPr lang="en-US"/>
            <a:t>Using cin and cout for interactivity</a:t>
          </a:r>
        </a:p>
      </dgm:t>
    </dgm:pt>
    <dgm:pt modelId="{765A93CA-7C76-4245-B1D3-4A83A05DAE3E}" type="parTrans" cxnId="{FCA14150-37A7-4674-B38E-04E475B7E192}">
      <dgm:prSet/>
      <dgm:spPr/>
      <dgm:t>
        <a:bodyPr/>
        <a:lstStyle/>
        <a:p>
          <a:endParaRPr lang="en-US"/>
        </a:p>
      </dgm:t>
    </dgm:pt>
    <dgm:pt modelId="{27B3810A-AC71-4C31-AEE5-3CD6ED6585E7}" type="sibTrans" cxnId="{FCA14150-37A7-4674-B38E-04E475B7E192}">
      <dgm:prSet/>
      <dgm:spPr/>
      <dgm:t>
        <a:bodyPr/>
        <a:lstStyle/>
        <a:p>
          <a:endParaRPr lang="en-US"/>
        </a:p>
      </dgm:t>
    </dgm:pt>
    <dgm:pt modelId="{805A4981-4327-4345-86CB-D3E641C0F11E}" type="pres">
      <dgm:prSet presAssocID="{89922DB6-E94E-45EB-B17C-C2A584B41370}" presName="root" presStyleCnt="0">
        <dgm:presLayoutVars>
          <dgm:dir/>
          <dgm:resizeHandles val="exact"/>
        </dgm:presLayoutVars>
      </dgm:prSet>
      <dgm:spPr/>
    </dgm:pt>
    <dgm:pt modelId="{A435C06F-FA0F-4101-BBE4-58B667A1BAD3}" type="pres">
      <dgm:prSet presAssocID="{C8747972-C87D-4809-8C96-E69D09677AEF}" presName="compNode" presStyleCnt="0"/>
      <dgm:spPr/>
    </dgm:pt>
    <dgm:pt modelId="{19FA9F91-829E-469A-B03D-9088A9B286AC}" type="pres">
      <dgm:prSet presAssocID="{C8747972-C87D-4809-8C96-E69D09677AEF}" presName="bgRect" presStyleLbl="bgShp" presStyleIdx="0" presStyleCnt="4"/>
      <dgm:spPr/>
    </dgm:pt>
    <dgm:pt modelId="{21FE353C-8996-4DB6-99C0-16B718890216}" type="pres">
      <dgm:prSet presAssocID="{C8747972-C87D-4809-8C96-E69D09677AE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ocessor"/>
        </a:ext>
      </dgm:extLst>
    </dgm:pt>
    <dgm:pt modelId="{DF293FC1-CDDA-4016-978B-8DB03C681447}" type="pres">
      <dgm:prSet presAssocID="{C8747972-C87D-4809-8C96-E69D09677AEF}" presName="spaceRect" presStyleCnt="0"/>
      <dgm:spPr/>
    </dgm:pt>
    <dgm:pt modelId="{6D9E86A7-3345-42E4-90E6-792E84242BF5}" type="pres">
      <dgm:prSet presAssocID="{C8747972-C87D-4809-8C96-E69D09677AEF}" presName="parTx" presStyleLbl="revTx" presStyleIdx="0" presStyleCnt="8">
        <dgm:presLayoutVars>
          <dgm:chMax val="0"/>
          <dgm:chPref val="0"/>
        </dgm:presLayoutVars>
      </dgm:prSet>
      <dgm:spPr/>
    </dgm:pt>
    <dgm:pt modelId="{9739D6F0-B587-40F6-AA8C-1A538FFA78F0}" type="pres">
      <dgm:prSet presAssocID="{C8747972-C87D-4809-8C96-E69D09677AEF}" presName="desTx" presStyleLbl="revTx" presStyleIdx="1" presStyleCnt="8">
        <dgm:presLayoutVars/>
      </dgm:prSet>
      <dgm:spPr/>
    </dgm:pt>
    <dgm:pt modelId="{8543A2CC-3E22-4A06-8ECC-47D2D48F4B4F}" type="pres">
      <dgm:prSet presAssocID="{5DEC1538-BC76-4B76-A47D-A6CE97D3C928}" presName="sibTrans" presStyleCnt="0"/>
      <dgm:spPr/>
    </dgm:pt>
    <dgm:pt modelId="{721FC834-2173-4729-BBC0-7AD03DDA0E7A}" type="pres">
      <dgm:prSet presAssocID="{A0F33FBF-0931-4DF6-806C-A260F18DB293}" presName="compNode" presStyleCnt="0"/>
      <dgm:spPr/>
    </dgm:pt>
    <dgm:pt modelId="{A6E70577-2201-466E-A05E-C6012F7332F8}" type="pres">
      <dgm:prSet presAssocID="{A0F33FBF-0931-4DF6-806C-A260F18DB293}" presName="bgRect" presStyleLbl="bgShp" presStyleIdx="1" presStyleCnt="4"/>
      <dgm:spPr/>
    </dgm:pt>
    <dgm:pt modelId="{73E54316-B726-43B5-A93B-BBB18FF408F1}" type="pres">
      <dgm:prSet presAssocID="{A0F33FBF-0931-4DF6-806C-A260F18DB29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ogrammer"/>
        </a:ext>
      </dgm:extLst>
    </dgm:pt>
    <dgm:pt modelId="{6E9D903B-D4E8-46A7-BFD6-4B22B58AA6A9}" type="pres">
      <dgm:prSet presAssocID="{A0F33FBF-0931-4DF6-806C-A260F18DB293}" presName="spaceRect" presStyleCnt="0"/>
      <dgm:spPr/>
    </dgm:pt>
    <dgm:pt modelId="{7B1B6979-CF26-447D-9F35-F7A5F8C62287}" type="pres">
      <dgm:prSet presAssocID="{A0F33FBF-0931-4DF6-806C-A260F18DB293}" presName="parTx" presStyleLbl="revTx" presStyleIdx="2" presStyleCnt="8">
        <dgm:presLayoutVars>
          <dgm:chMax val="0"/>
          <dgm:chPref val="0"/>
        </dgm:presLayoutVars>
      </dgm:prSet>
      <dgm:spPr/>
    </dgm:pt>
    <dgm:pt modelId="{04FA8D5E-0AF0-40EB-926F-E88EF588DE44}" type="pres">
      <dgm:prSet presAssocID="{A0F33FBF-0931-4DF6-806C-A260F18DB293}" presName="desTx" presStyleLbl="revTx" presStyleIdx="3" presStyleCnt="8">
        <dgm:presLayoutVars/>
      </dgm:prSet>
      <dgm:spPr/>
    </dgm:pt>
    <dgm:pt modelId="{6A63FA08-3ECE-4577-850C-F741EA5B0C75}" type="pres">
      <dgm:prSet presAssocID="{67902398-A4C4-40E3-851A-93EC276E4258}" presName="sibTrans" presStyleCnt="0"/>
      <dgm:spPr/>
    </dgm:pt>
    <dgm:pt modelId="{EBBBA0EC-1C0D-49A3-96CC-61686FAD0A60}" type="pres">
      <dgm:prSet presAssocID="{2CBE30FC-934E-4CB8-A788-1536DC58C23B}" presName="compNode" presStyleCnt="0"/>
      <dgm:spPr/>
    </dgm:pt>
    <dgm:pt modelId="{C9CCA4E3-F066-45CB-94EE-AD94C00F6D55}" type="pres">
      <dgm:prSet presAssocID="{2CBE30FC-934E-4CB8-A788-1536DC58C23B}" presName="bgRect" presStyleLbl="bgShp" presStyleIdx="2" presStyleCnt="4"/>
      <dgm:spPr/>
    </dgm:pt>
    <dgm:pt modelId="{3DD4DD92-849F-4FE8-B97C-D14681F8D37B}" type="pres">
      <dgm:prSet presAssocID="{2CBE30FC-934E-4CB8-A788-1536DC58C23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ears"/>
        </a:ext>
      </dgm:extLst>
    </dgm:pt>
    <dgm:pt modelId="{B30AF6FE-426F-4D1E-9C8F-03FE925238BF}" type="pres">
      <dgm:prSet presAssocID="{2CBE30FC-934E-4CB8-A788-1536DC58C23B}" presName="spaceRect" presStyleCnt="0"/>
      <dgm:spPr/>
    </dgm:pt>
    <dgm:pt modelId="{35F2E901-3459-4FDE-AE48-6F306BEC78DC}" type="pres">
      <dgm:prSet presAssocID="{2CBE30FC-934E-4CB8-A788-1536DC58C23B}" presName="parTx" presStyleLbl="revTx" presStyleIdx="4" presStyleCnt="8">
        <dgm:presLayoutVars>
          <dgm:chMax val="0"/>
          <dgm:chPref val="0"/>
        </dgm:presLayoutVars>
      </dgm:prSet>
      <dgm:spPr/>
    </dgm:pt>
    <dgm:pt modelId="{3C482BFF-B383-4F39-B81E-502803C0CE2B}" type="pres">
      <dgm:prSet presAssocID="{2CBE30FC-934E-4CB8-A788-1536DC58C23B}" presName="desTx" presStyleLbl="revTx" presStyleIdx="5" presStyleCnt="8">
        <dgm:presLayoutVars/>
      </dgm:prSet>
      <dgm:spPr/>
    </dgm:pt>
    <dgm:pt modelId="{96CB88BD-B15A-4EE8-A525-6044457A8D15}" type="pres">
      <dgm:prSet presAssocID="{888BBE5C-AA9D-477A-8734-8ED11CBE70C4}" presName="sibTrans" presStyleCnt="0"/>
      <dgm:spPr/>
    </dgm:pt>
    <dgm:pt modelId="{BEBFA1B2-7EF9-416A-9B59-00A916C21849}" type="pres">
      <dgm:prSet presAssocID="{FAFA192D-B01D-41B0-A928-F803D44B017B}" presName="compNode" presStyleCnt="0"/>
      <dgm:spPr/>
    </dgm:pt>
    <dgm:pt modelId="{9B25A9FB-0B7C-4AAE-94DC-BDC3552F3CDF}" type="pres">
      <dgm:prSet presAssocID="{FAFA192D-B01D-41B0-A928-F803D44B017B}" presName="bgRect" presStyleLbl="bgShp" presStyleIdx="3" presStyleCnt="4"/>
      <dgm:spPr/>
    </dgm:pt>
    <dgm:pt modelId="{C419CB19-C1B2-4561-8EB1-52F3CD65078F}" type="pres">
      <dgm:prSet presAssocID="{FAFA192D-B01D-41B0-A928-F803D44B017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85F7C959-07AD-4666-B5A9-E3215253F757}" type="pres">
      <dgm:prSet presAssocID="{FAFA192D-B01D-41B0-A928-F803D44B017B}" presName="spaceRect" presStyleCnt="0"/>
      <dgm:spPr/>
    </dgm:pt>
    <dgm:pt modelId="{35E9128C-9E73-491E-A475-C92A16620C2D}" type="pres">
      <dgm:prSet presAssocID="{FAFA192D-B01D-41B0-A928-F803D44B017B}" presName="parTx" presStyleLbl="revTx" presStyleIdx="6" presStyleCnt="8">
        <dgm:presLayoutVars>
          <dgm:chMax val="0"/>
          <dgm:chPref val="0"/>
        </dgm:presLayoutVars>
      </dgm:prSet>
      <dgm:spPr/>
    </dgm:pt>
    <dgm:pt modelId="{99D51906-85BA-450C-8E7B-BCAA4E82D0EC}" type="pres">
      <dgm:prSet presAssocID="{FAFA192D-B01D-41B0-A928-F803D44B017B}" presName="desTx" presStyleLbl="revTx" presStyleIdx="7" presStyleCnt="8">
        <dgm:presLayoutVars/>
      </dgm:prSet>
      <dgm:spPr/>
    </dgm:pt>
  </dgm:ptLst>
  <dgm:cxnLst>
    <dgm:cxn modelId="{0264BD05-ECB9-4196-8EBE-15DB998E90F9}" type="presOf" srcId="{6F4D3F3F-F80E-4E7B-85E5-63EEF70C4F69}" destId="{3C482BFF-B383-4F39-B81E-502803C0CE2B}" srcOrd="0" destOrd="0" presId="urn:microsoft.com/office/officeart/2018/2/layout/IconVerticalSolidList"/>
    <dgm:cxn modelId="{93A97A17-9844-496C-B534-72760C502D66}" type="presOf" srcId="{3F648C5D-6592-4B3B-B64D-44FE70349A79}" destId="{04FA8D5E-0AF0-40EB-926F-E88EF588DE44}" srcOrd="0" destOrd="1" presId="urn:microsoft.com/office/officeart/2018/2/layout/IconVerticalSolidList"/>
    <dgm:cxn modelId="{7F52E21B-D964-4817-A27D-797218995194}" srcId="{89922DB6-E94E-45EB-B17C-C2A584B41370}" destId="{2CBE30FC-934E-4CB8-A788-1536DC58C23B}" srcOrd="2" destOrd="0" parTransId="{2F5A05BC-AE5F-4C0A-99BC-C553C9A6164B}" sibTransId="{888BBE5C-AA9D-477A-8734-8ED11CBE70C4}"/>
    <dgm:cxn modelId="{C05A2425-A3C9-403B-963E-EEE32EBEE210}" srcId="{2CBE30FC-934E-4CB8-A788-1536DC58C23B}" destId="{57A505DC-2863-4F2A-BD2F-97743877FAF0}" srcOrd="2" destOrd="0" parTransId="{D39A439D-D0A6-4A77-BB0B-CD1BCE9BA0C5}" sibTransId="{07750AA9-D0A9-40FC-82B5-43FA71EC44A5}"/>
    <dgm:cxn modelId="{B734002B-0C83-4898-91E1-BB97660DF6B3}" type="presOf" srcId="{C8747972-C87D-4809-8C96-E69D09677AEF}" destId="{6D9E86A7-3345-42E4-90E6-792E84242BF5}" srcOrd="0" destOrd="0" presId="urn:microsoft.com/office/officeart/2018/2/layout/IconVerticalSolidList"/>
    <dgm:cxn modelId="{24F37D2B-C301-46B5-9D47-BDF79391D6ED}" srcId="{2CBE30FC-934E-4CB8-A788-1536DC58C23B}" destId="{F4EAA9A9-935A-4DDB-B2B3-2014D19ACAC9}" srcOrd="1" destOrd="0" parTransId="{CB3D1699-9A79-4B22-B476-3D88653C1980}" sibTransId="{6E36ADD6-6842-4D2E-8DE2-BD6F112D820E}"/>
    <dgm:cxn modelId="{CDFDB832-A0DE-4384-819F-EA35B3BF07AF}" srcId="{89922DB6-E94E-45EB-B17C-C2A584B41370}" destId="{FAFA192D-B01D-41B0-A928-F803D44B017B}" srcOrd="3" destOrd="0" parTransId="{753D3C60-888E-4C7A-9680-3EFC56E7BC34}" sibTransId="{8C1AD4A2-D74A-437C-A571-05302BA1C1EE}"/>
    <dgm:cxn modelId="{69660E60-D21E-42EF-B891-D8FEC18760B8}" srcId="{C8747972-C87D-4809-8C96-E69D09677AEF}" destId="{B2A8909A-7665-4534-B5CE-3A8C96C47779}" srcOrd="1" destOrd="0" parTransId="{6E858E65-3820-4F91-BBCD-070DDDB43736}" sibTransId="{9FA458A9-93CB-490F-9062-73CC8DE5878D}"/>
    <dgm:cxn modelId="{7C43C043-B493-4362-8A2E-DB1BAFF68066}" type="presOf" srcId="{57A505DC-2863-4F2A-BD2F-97743877FAF0}" destId="{3C482BFF-B383-4F39-B81E-502803C0CE2B}" srcOrd="0" destOrd="2" presId="urn:microsoft.com/office/officeart/2018/2/layout/IconVerticalSolidList"/>
    <dgm:cxn modelId="{C7B9BB68-23F8-4821-A623-7295BB861D21}" srcId="{2CBE30FC-934E-4CB8-A788-1536DC58C23B}" destId="{6F4D3F3F-F80E-4E7B-85E5-63EEF70C4F69}" srcOrd="0" destOrd="0" parTransId="{8164A412-632D-4982-BACC-CEF327B29DE7}" sibTransId="{30AC48FD-E0BE-4AC7-BCCF-04535125AD7F}"/>
    <dgm:cxn modelId="{40C46E6E-450E-44FE-8E26-B22F2E049626}" srcId="{C8747972-C87D-4809-8C96-E69D09677AEF}" destId="{FE279802-67C9-47A4-AA56-312938F1ECA3}" srcOrd="0" destOrd="0" parTransId="{0A0D13EC-3649-435F-87D7-513AF1433F29}" sibTransId="{4356EF20-99BE-4801-ADAF-525FBF1EC69F}"/>
    <dgm:cxn modelId="{FCA14150-37A7-4674-B38E-04E475B7E192}" srcId="{FAFA192D-B01D-41B0-A928-F803D44B017B}" destId="{5D3E6F2A-1A43-4FFC-98F5-3955C6EA6BA4}" srcOrd="2" destOrd="0" parTransId="{765A93CA-7C76-4245-B1D3-4A83A05DAE3E}" sibTransId="{27B3810A-AC71-4C31-AEE5-3CD6ED6585E7}"/>
    <dgm:cxn modelId="{E2655655-1EDE-4A04-BB35-C2B44F53E218}" type="presOf" srcId="{C0B51002-C551-49D4-9E22-E681389EDBDB}" destId="{04FA8D5E-0AF0-40EB-926F-E88EF588DE44}" srcOrd="0" destOrd="0" presId="urn:microsoft.com/office/officeart/2018/2/layout/IconVerticalSolidList"/>
    <dgm:cxn modelId="{18352856-A1D3-46B5-9EC0-9C89DC16FE43}" srcId="{89922DB6-E94E-45EB-B17C-C2A584B41370}" destId="{C8747972-C87D-4809-8C96-E69D09677AEF}" srcOrd="0" destOrd="0" parTransId="{3AE62DAA-E7A7-4773-82B3-F33881B560D2}" sibTransId="{5DEC1538-BC76-4B76-A47D-A6CE97D3C928}"/>
    <dgm:cxn modelId="{7AD5E057-84F8-461E-905D-DCF018C5164A}" srcId="{89922DB6-E94E-45EB-B17C-C2A584B41370}" destId="{A0F33FBF-0931-4DF6-806C-A260F18DB293}" srcOrd="1" destOrd="0" parTransId="{7FCDFB02-8792-4868-83AF-7F8399C59E93}" sibTransId="{67902398-A4C4-40E3-851A-93EC276E4258}"/>
    <dgm:cxn modelId="{9D499179-8C0D-4538-8A2C-B46A533890F3}" type="presOf" srcId="{94DD66A1-4D3C-4FFD-A5F0-A4FA2045A40B}" destId="{99D51906-85BA-450C-8E7B-BCAA4E82D0EC}" srcOrd="0" destOrd="1" presId="urn:microsoft.com/office/officeart/2018/2/layout/IconVerticalSolidList"/>
    <dgm:cxn modelId="{3F336786-451F-41B4-8EB2-2DC70E935DA8}" type="presOf" srcId="{FE279802-67C9-47A4-AA56-312938F1ECA3}" destId="{9739D6F0-B587-40F6-AA8C-1A538FFA78F0}" srcOrd="0" destOrd="0" presId="urn:microsoft.com/office/officeart/2018/2/layout/IconVerticalSolidList"/>
    <dgm:cxn modelId="{7A652788-D32B-45BB-94C5-304DC22FBF11}" srcId="{A0F33FBF-0931-4DF6-806C-A260F18DB293}" destId="{880D31C4-9C17-4EB1-9F6C-34176A77487B}" srcOrd="2" destOrd="0" parTransId="{ABA334A5-4858-4FC7-A61E-B16E9E72F2E1}" sibTransId="{517C3475-BD3F-4210-8610-F5C5F4DBB09E}"/>
    <dgm:cxn modelId="{AE18258B-9473-4528-A480-A1DE96EF0E4C}" type="presOf" srcId="{F4EAA9A9-935A-4DDB-B2B3-2014D19ACAC9}" destId="{3C482BFF-B383-4F39-B81E-502803C0CE2B}" srcOrd="0" destOrd="1" presId="urn:microsoft.com/office/officeart/2018/2/layout/IconVerticalSolidList"/>
    <dgm:cxn modelId="{860C3E95-7AE6-4924-B59D-A22CF58BBA02}" type="presOf" srcId="{B2A8909A-7665-4534-B5CE-3A8C96C47779}" destId="{9739D6F0-B587-40F6-AA8C-1A538FFA78F0}" srcOrd="0" destOrd="1" presId="urn:microsoft.com/office/officeart/2018/2/layout/IconVerticalSolidList"/>
    <dgm:cxn modelId="{D6E1ABA1-5CE5-40B0-BB94-E9902A5CA09E}" srcId="{A0F33FBF-0931-4DF6-806C-A260F18DB293}" destId="{C0B51002-C551-49D4-9E22-E681389EDBDB}" srcOrd="0" destOrd="0" parTransId="{8ACB28F3-BD7A-4F6F-9FE8-9C6D75959620}" sibTransId="{871FCAC4-547B-4D2B-9AFF-1D6510DC6DC6}"/>
    <dgm:cxn modelId="{7B60E9BD-A1E7-461D-AFBA-F8EDB546FF53}" type="presOf" srcId="{880D31C4-9C17-4EB1-9F6C-34176A77487B}" destId="{04FA8D5E-0AF0-40EB-926F-E88EF588DE44}" srcOrd="0" destOrd="2" presId="urn:microsoft.com/office/officeart/2018/2/layout/IconVerticalSolidList"/>
    <dgm:cxn modelId="{099EBFC3-41BE-43AA-8473-9B4F09C90F96}" type="presOf" srcId="{F52FE652-688C-4897-9674-526359D3E1E3}" destId="{99D51906-85BA-450C-8E7B-BCAA4E82D0EC}" srcOrd="0" destOrd="0" presId="urn:microsoft.com/office/officeart/2018/2/layout/IconVerticalSolidList"/>
    <dgm:cxn modelId="{15818FC8-9CC2-4450-81E2-10BCF2B8B6A8}" type="presOf" srcId="{A0F33FBF-0931-4DF6-806C-A260F18DB293}" destId="{7B1B6979-CF26-447D-9F35-F7A5F8C62287}" srcOrd="0" destOrd="0" presId="urn:microsoft.com/office/officeart/2018/2/layout/IconVerticalSolidList"/>
    <dgm:cxn modelId="{BA1444CD-3406-4081-9D83-6A740725E0C0}" type="presOf" srcId="{2CBE30FC-934E-4CB8-A788-1536DC58C23B}" destId="{35F2E901-3459-4FDE-AE48-6F306BEC78DC}" srcOrd="0" destOrd="0" presId="urn:microsoft.com/office/officeart/2018/2/layout/IconVerticalSolidList"/>
    <dgm:cxn modelId="{377E6ECD-89DF-4E6C-96E4-40C163FDCF6A}" srcId="{FAFA192D-B01D-41B0-A928-F803D44B017B}" destId="{94DD66A1-4D3C-4FFD-A5F0-A4FA2045A40B}" srcOrd="1" destOrd="0" parTransId="{D44D2860-AACA-4270-BA0E-D8E547490FD9}" sibTransId="{7A468924-95D5-438A-B13D-82BA0598761A}"/>
    <dgm:cxn modelId="{C276D9D6-2982-4608-89EB-63C200688B7B}" srcId="{A0F33FBF-0931-4DF6-806C-A260F18DB293}" destId="{3F648C5D-6592-4B3B-B64D-44FE70349A79}" srcOrd="1" destOrd="0" parTransId="{B4AE9FE3-6C55-41DE-AC0F-196FA1B98708}" sibTransId="{4177E94E-EA87-4A2B-98DF-7084908E4B93}"/>
    <dgm:cxn modelId="{BF278AD7-FA25-42A6-BC54-98DD62693411}" type="presOf" srcId="{89922DB6-E94E-45EB-B17C-C2A584B41370}" destId="{805A4981-4327-4345-86CB-D3E641C0F11E}" srcOrd="0" destOrd="0" presId="urn:microsoft.com/office/officeart/2018/2/layout/IconVerticalSolidList"/>
    <dgm:cxn modelId="{4283CBDF-72BF-4DCF-A812-D6CC90F021DA}" type="presOf" srcId="{26048191-BEBF-42F9-96CB-6B218F64E04F}" destId="{9739D6F0-B587-40F6-AA8C-1A538FFA78F0}" srcOrd="0" destOrd="2" presId="urn:microsoft.com/office/officeart/2018/2/layout/IconVerticalSolidList"/>
    <dgm:cxn modelId="{320694E8-1125-450D-A6AE-0D81716725D0}" type="presOf" srcId="{5D3E6F2A-1A43-4FFC-98F5-3955C6EA6BA4}" destId="{99D51906-85BA-450C-8E7B-BCAA4E82D0EC}" srcOrd="0" destOrd="2" presId="urn:microsoft.com/office/officeart/2018/2/layout/IconVerticalSolidList"/>
    <dgm:cxn modelId="{4D29B4E9-01E7-4D51-B1B6-58FDE0AAE131}" type="presOf" srcId="{FAFA192D-B01D-41B0-A928-F803D44B017B}" destId="{35E9128C-9E73-491E-A475-C92A16620C2D}" srcOrd="0" destOrd="0" presId="urn:microsoft.com/office/officeart/2018/2/layout/IconVerticalSolidList"/>
    <dgm:cxn modelId="{08DB43EE-B995-422C-8CE0-758D90EF2F43}" srcId="{FAFA192D-B01D-41B0-A928-F803D44B017B}" destId="{F52FE652-688C-4897-9674-526359D3E1E3}" srcOrd="0" destOrd="0" parTransId="{6567996B-BAAE-4BFE-946E-2B1A00375924}" sibTransId="{0303D14E-0AEC-4498-889B-5CB928DA5193}"/>
    <dgm:cxn modelId="{F2558BFC-B8BA-4A82-B94E-3A51205BC2CC}" srcId="{C8747972-C87D-4809-8C96-E69D09677AEF}" destId="{26048191-BEBF-42F9-96CB-6B218F64E04F}" srcOrd="2" destOrd="0" parTransId="{FC451EB8-EFAC-4C14-91A4-720CC8A75C05}" sibTransId="{ED0A8103-BFF6-41C6-9365-B74AD1F681AD}"/>
    <dgm:cxn modelId="{9A56B5CE-7D17-440F-81C2-3DE42FC0E963}" type="presParOf" srcId="{805A4981-4327-4345-86CB-D3E641C0F11E}" destId="{A435C06F-FA0F-4101-BBE4-58B667A1BAD3}" srcOrd="0" destOrd="0" presId="urn:microsoft.com/office/officeart/2018/2/layout/IconVerticalSolidList"/>
    <dgm:cxn modelId="{BBFBD07C-08FF-4A8D-BBB3-87BC8B2A6771}" type="presParOf" srcId="{A435C06F-FA0F-4101-BBE4-58B667A1BAD3}" destId="{19FA9F91-829E-469A-B03D-9088A9B286AC}" srcOrd="0" destOrd="0" presId="urn:microsoft.com/office/officeart/2018/2/layout/IconVerticalSolidList"/>
    <dgm:cxn modelId="{8274F2C9-7F32-4078-83A8-9A32DEED3FF3}" type="presParOf" srcId="{A435C06F-FA0F-4101-BBE4-58B667A1BAD3}" destId="{21FE353C-8996-4DB6-99C0-16B718890216}" srcOrd="1" destOrd="0" presId="urn:microsoft.com/office/officeart/2018/2/layout/IconVerticalSolidList"/>
    <dgm:cxn modelId="{27FB5C95-FF58-40B0-BE15-2684555235F2}" type="presParOf" srcId="{A435C06F-FA0F-4101-BBE4-58B667A1BAD3}" destId="{DF293FC1-CDDA-4016-978B-8DB03C681447}" srcOrd="2" destOrd="0" presId="urn:microsoft.com/office/officeart/2018/2/layout/IconVerticalSolidList"/>
    <dgm:cxn modelId="{B8602C81-CDE3-4FA5-AC2B-D937F8F458CE}" type="presParOf" srcId="{A435C06F-FA0F-4101-BBE4-58B667A1BAD3}" destId="{6D9E86A7-3345-42E4-90E6-792E84242BF5}" srcOrd="3" destOrd="0" presId="urn:microsoft.com/office/officeart/2018/2/layout/IconVerticalSolidList"/>
    <dgm:cxn modelId="{0555E63D-1D10-4E5D-AD7D-64EC02F88D73}" type="presParOf" srcId="{A435C06F-FA0F-4101-BBE4-58B667A1BAD3}" destId="{9739D6F0-B587-40F6-AA8C-1A538FFA78F0}" srcOrd="4" destOrd="0" presId="urn:microsoft.com/office/officeart/2018/2/layout/IconVerticalSolidList"/>
    <dgm:cxn modelId="{7C52F77A-FDE5-4F42-897B-3C3D657B89EC}" type="presParOf" srcId="{805A4981-4327-4345-86CB-D3E641C0F11E}" destId="{8543A2CC-3E22-4A06-8ECC-47D2D48F4B4F}" srcOrd="1" destOrd="0" presId="urn:microsoft.com/office/officeart/2018/2/layout/IconVerticalSolidList"/>
    <dgm:cxn modelId="{FA5314EE-E2A8-45A9-AD43-04C46A2E2CC2}" type="presParOf" srcId="{805A4981-4327-4345-86CB-D3E641C0F11E}" destId="{721FC834-2173-4729-BBC0-7AD03DDA0E7A}" srcOrd="2" destOrd="0" presId="urn:microsoft.com/office/officeart/2018/2/layout/IconVerticalSolidList"/>
    <dgm:cxn modelId="{DA914B47-9C56-4247-9C8D-2FA25CC156C9}" type="presParOf" srcId="{721FC834-2173-4729-BBC0-7AD03DDA0E7A}" destId="{A6E70577-2201-466E-A05E-C6012F7332F8}" srcOrd="0" destOrd="0" presId="urn:microsoft.com/office/officeart/2018/2/layout/IconVerticalSolidList"/>
    <dgm:cxn modelId="{4F4A3363-CF20-4A72-BA90-68D8A8C665A9}" type="presParOf" srcId="{721FC834-2173-4729-BBC0-7AD03DDA0E7A}" destId="{73E54316-B726-43B5-A93B-BBB18FF408F1}" srcOrd="1" destOrd="0" presId="urn:microsoft.com/office/officeart/2018/2/layout/IconVerticalSolidList"/>
    <dgm:cxn modelId="{64223091-105E-412B-852E-AF6DD56FB17F}" type="presParOf" srcId="{721FC834-2173-4729-BBC0-7AD03DDA0E7A}" destId="{6E9D903B-D4E8-46A7-BFD6-4B22B58AA6A9}" srcOrd="2" destOrd="0" presId="urn:microsoft.com/office/officeart/2018/2/layout/IconVerticalSolidList"/>
    <dgm:cxn modelId="{3B8B6956-B49F-4A16-8DA2-583B3E7A4748}" type="presParOf" srcId="{721FC834-2173-4729-BBC0-7AD03DDA0E7A}" destId="{7B1B6979-CF26-447D-9F35-F7A5F8C62287}" srcOrd="3" destOrd="0" presId="urn:microsoft.com/office/officeart/2018/2/layout/IconVerticalSolidList"/>
    <dgm:cxn modelId="{75BA61D5-8692-42C5-9598-BADCD1574A34}" type="presParOf" srcId="{721FC834-2173-4729-BBC0-7AD03DDA0E7A}" destId="{04FA8D5E-0AF0-40EB-926F-E88EF588DE44}" srcOrd="4" destOrd="0" presId="urn:microsoft.com/office/officeart/2018/2/layout/IconVerticalSolidList"/>
    <dgm:cxn modelId="{0B7076C2-646A-43EE-BE02-D3B2AA7E2C00}" type="presParOf" srcId="{805A4981-4327-4345-86CB-D3E641C0F11E}" destId="{6A63FA08-3ECE-4577-850C-F741EA5B0C75}" srcOrd="3" destOrd="0" presId="urn:microsoft.com/office/officeart/2018/2/layout/IconVerticalSolidList"/>
    <dgm:cxn modelId="{8919B263-D609-4CF1-9DDB-A2DC444B190F}" type="presParOf" srcId="{805A4981-4327-4345-86CB-D3E641C0F11E}" destId="{EBBBA0EC-1C0D-49A3-96CC-61686FAD0A60}" srcOrd="4" destOrd="0" presId="urn:microsoft.com/office/officeart/2018/2/layout/IconVerticalSolidList"/>
    <dgm:cxn modelId="{8FCADC8B-4AB0-438D-8363-27FF6F6F7FF8}" type="presParOf" srcId="{EBBBA0EC-1C0D-49A3-96CC-61686FAD0A60}" destId="{C9CCA4E3-F066-45CB-94EE-AD94C00F6D55}" srcOrd="0" destOrd="0" presId="urn:microsoft.com/office/officeart/2018/2/layout/IconVerticalSolidList"/>
    <dgm:cxn modelId="{76CAA95A-3BC4-4E76-854B-30264FE39FBD}" type="presParOf" srcId="{EBBBA0EC-1C0D-49A3-96CC-61686FAD0A60}" destId="{3DD4DD92-849F-4FE8-B97C-D14681F8D37B}" srcOrd="1" destOrd="0" presId="urn:microsoft.com/office/officeart/2018/2/layout/IconVerticalSolidList"/>
    <dgm:cxn modelId="{7DFA7437-DC7A-4332-9866-DA030DFC7953}" type="presParOf" srcId="{EBBBA0EC-1C0D-49A3-96CC-61686FAD0A60}" destId="{B30AF6FE-426F-4D1E-9C8F-03FE925238BF}" srcOrd="2" destOrd="0" presId="urn:microsoft.com/office/officeart/2018/2/layout/IconVerticalSolidList"/>
    <dgm:cxn modelId="{3BF275CD-B521-47FD-9DAD-EB726F7A771C}" type="presParOf" srcId="{EBBBA0EC-1C0D-49A3-96CC-61686FAD0A60}" destId="{35F2E901-3459-4FDE-AE48-6F306BEC78DC}" srcOrd="3" destOrd="0" presId="urn:microsoft.com/office/officeart/2018/2/layout/IconVerticalSolidList"/>
    <dgm:cxn modelId="{1F9C1B58-BE93-4D4A-9389-EB01B4D3F896}" type="presParOf" srcId="{EBBBA0EC-1C0D-49A3-96CC-61686FAD0A60}" destId="{3C482BFF-B383-4F39-B81E-502803C0CE2B}" srcOrd="4" destOrd="0" presId="urn:microsoft.com/office/officeart/2018/2/layout/IconVerticalSolidList"/>
    <dgm:cxn modelId="{D96BEBF5-1EA4-4441-943D-E993290E27E2}" type="presParOf" srcId="{805A4981-4327-4345-86CB-D3E641C0F11E}" destId="{96CB88BD-B15A-4EE8-A525-6044457A8D15}" srcOrd="5" destOrd="0" presId="urn:microsoft.com/office/officeart/2018/2/layout/IconVerticalSolidList"/>
    <dgm:cxn modelId="{0B6B7B38-99E5-42B1-8977-942E75861E4A}" type="presParOf" srcId="{805A4981-4327-4345-86CB-D3E641C0F11E}" destId="{BEBFA1B2-7EF9-416A-9B59-00A916C21849}" srcOrd="6" destOrd="0" presId="urn:microsoft.com/office/officeart/2018/2/layout/IconVerticalSolidList"/>
    <dgm:cxn modelId="{388F0CB3-E7B4-4B89-97FE-4F8A2CF54496}" type="presParOf" srcId="{BEBFA1B2-7EF9-416A-9B59-00A916C21849}" destId="{9B25A9FB-0B7C-4AAE-94DC-BDC3552F3CDF}" srcOrd="0" destOrd="0" presId="urn:microsoft.com/office/officeart/2018/2/layout/IconVerticalSolidList"/>
    <dgm:cxn modelId="{C527E01B-B0BF-447E-B061-2914E5399C64}" type="presParOf" srcId="{BEBFA1B2-7EF9-416A-9B59-00A916C21849}" destId="{C419CB19-C1B2-4561-8EB1-52F3CD65078F}" srcOrd="1" destOrd="0" presId="urn:microsoft.com/office/officeart/2018/2/layout/IconVerticalSolidList"/>
    <dgm:cxn modelId="{BB3B98D1-01F0-4828-AA2A-9159144CE66A}" type="presParOf" srcId="{BEBFA1B2-7EF9-416A-9B59-00A916C21849}" destId="{85F7C959-07AD-4666-B5A9-E3215253F757}" srcOrd="2" destOrd="0" presId="urn:microsoft.com/office/officeart/2018/2/layout/IconVerticalSolidList"/>
    <dgm:cxn modelId="{D39DB71C-FED3-4D30-81B0-EA0C000C912F}" type="presParOf" srcId="{BEBFA1B2-7EF9-416A-9B59-00A916C21849}" destId="{35E9128C-9E73-491E-A475-C92A16620C2D}" srcOrd="3" destOrd="0" presId="urn:microsoft.com/office/officeart/2018/2/layout/IconVerticalSolidList"/>
    <dgm:cxn modelId="{064AFCF3-2CF5-4F5F-AEF5-6634050C7204}" type="presParOf" srcId="{BEBFA1B2-7EF9-416A-9B59-00A916C21849}" destId="{99D51906-85BA-450C-8E7B-BCAA4E82D0EC}"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E653021-ED1B-4E45-A7CA-537DE4B0A3BB}"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6DCF33BC-E9CF-4789-A8E0-FCB35E7F2720}">
      <dgm:prSet/>
      <dgm:spPr/>
      <dgm:t>
        <a:bodyPr/>
        <a:lstStyle/>
        <a:p>
          <a:pPr>
            <a:lnSpc>
              <a:spcPct val="100000"/>
            </a:lnSpc>
          </a:pPr>
          <a:r>
            <a:rPr lang="en-US"/>
            <a:t>Making Decisions</a:t>
          </a:r>
        </a:p>
      </dgm:t>
    </dgm:pt>
    <dgm:pt modelId="{20CFDBED-13DA-4B69-BF95-63A5D2554CFF}" type="parTrans" cxnId="{C29075DE-DA3D-4D8A-BA61-3EBCD4C4BC70}">
      <dgm:prSet/>
      <dgm:spPr/>
      <dgm:t>
        <a:bodyPr/>
        <a:lstStyle/>
        <a:p>
          <a:endParaRPr lang="en-US"/>
        </a:p>
      </dgm:t>
    </dgm:pt>
    <dgm:pt modelId="{34AEAF5C-812A-4348-A305-740F5A0EDE45}" type="sibTrans" cxnId="{C29075DE-DA3D-4D8A-BA61-3EBCD4C4BC70}">
      <dgm:prSet/>
      <dgm:spPr/>
      <dgm:t>
        <a:bodyPr/>
        <a:lstStyle/>
        <a:p>
          <a:endParaRPr lang="en-US"/>
        </a:p>
      </dgm:t>
    </dgm:pt>
    <dgm:pt modelId="{A453491D-B254-48BD-BEBC-755E9D00E941}">
      <dgm:prSet/>
      <dgm:spPr/>
      <dgm:t>
        <a:bodyPr/>
        <a:lstStyle/>
        <a:p>
          <a:pPr>
            <a:lnSpc>
              <a:spcPct val="100000"/>
            </a:lnSpc>
          </a:pPr>
          <a:r>
            <a:rPr lang="en-US"/>
            <a:t>if, if-else, and switch statements</a:t>
          </a:r>
        </a:p>
      </dgm:t>
    </dgm:pt>
    <dgm:pt modelId="{3430FC6A-6996-48D6-889C-53CA36B6924D}" type="parTrans" cxnId="{42D877EB-C042-4BFF-9625-501E2D1C3FD8}">
      <dgm:prSet/>
      <dgm:spPr/>
      <dgm:t>
        <a:bodyPr/>
        <a:lstStyle/>
        <a:p>
          <a:endParaRPr lang="en-US"/>
        </a:p>
      </dgm:t>
    </dgm:pt>
    <dgm:pt modelId="{99793299-85AC-46EB-B8BE-BDB38FEC3AC1}" type="sibTrans" cxnId="{42D877EB-C042-4BFF-9625-501E2D1C3FD8}">
      <dgm:prSet/>
      <dgm:spPr/>
      <dgm:t>
        <a:bodyPr/>
        <a:lstStyle/>
        <a:p>
          <a:endParaRPr lang="en-US"/>
        </a:p>
      </dgm:t>
    </dgm:pt>
    <dgm:pt modelId="{6AF8FE42-F65D-4493-AF58-1E79B158AC8A}">
      <dgm:prSet/>
      <dgm:spPr/>
      <dgm:t>
        <a:bodyPr/>
        <a:lstStyle/>
        <a:p>
          <a:pPr>
            <a:lnSpc>
              <a:spcPct val="100000"/>
            </a:lnSpc>
          </a:pPr>
          <a:r>
            <a:rPr lang="en-US"/>
            <a:t>Nested decisions</a:t>
          </a:r>
        </a:p>
      </dgm:t>
    </dgm:pt>
    <dgm:pt modelId="{4029123C-775A-40A8-800D-C9236E238D48}" type="parTrans" cxnId="{004D13DD-2F62-464C-AE37-98CD7430456E}">
      <dgm:prSet/>
      <dgm:spPr/>
      <dgm:t>
        <a:bodyPr/>
        <a:lstStyle/>
        <a:p>
          <a:endParaRPr lang="en-US"/>
        </a:p>
      </dgm:t>
    </dgm:pt>
    <dgm:pt modelId="{CDEEDF71-C1BC-459A-87EE-DC8666EB56D9}" type="sibTrans" cxnId="{004D13DD-2F62-464C-AE37-98CD7430456E}">
      <dgm:prSet/>
      <dgm:spPr/>
      <dgm:t>
        <a:bodyPr/>
        <a:lstStyle/>
        <a:p>
          <a:endParaRPr lang="en-US"/>
        </a:p>
      </dgm:t>
    </dgm:pt>
    <dgm:pt modelId="{6D1FE12D-83FE-400E-84E9-4ACD6FF580EA}">
      <dgm:prSet/>
      <dgm:spPr/>
      <dgm:t>
        <a:bodyPr/>
        <a:lstStyle/>
        <a:p>
          <a:pPr>
            <a:lnSpc>
              <a:spcPct val="100000"/>
            </a:lnSpc>
          </a:pPr>
          <a:r>
            <a:rPr lang="en-US"/>
            <a:t>Relational and logical operators</a:t>
          </a:r>
        </a:p>
      </dgm:t>
    </dgm:pt>
    <dgm:pt modelId="{D64ED4B4-B7B4-48FE-A487-4E0804E7E01A}" type="parTrans" cxnId="{0E370CAD-31BA-4408-80F7-7A167B1F5CA2}">
      <dgm:prSet/>
      <dgm:spPr/>
      <dgm:t>
        <a:bodyPr/>
        <a:lstStyle/>
        <a:p>
          <a:endParaRPr lang="en-US"/>
        </a:p>
      </dgm:t>
    </dgm:pt>
    <dgm:pt modelId="{24766BC4-BC0F-42DA-90A1-9EAE6010B05F}" type="sibTrans" cxnId="{0E370CAD-31BA-4408-80F7-7A167B1F5CA2}">
      <dgm:prSet/>
      <dgm:spPr/>
      <dgm:t>
        <a:bodyPr/>
        <a:lstStyle/>
        <a:p>
          <a:endParaRPr lang="en-US"/>
        </a:p>
      </dgm:t>
    </dgm:pt>
    <dgm:pt modelId="{B87AF335-A7ED-411C-A025-AFE8E984F498}">
      <dgm:prSet/>
      <dgm:spPr/>
      <dgm:t>
        <a:bodyPr/>
        <a:lstStyle/>
        <a:p>
          <a:pPr>
            <a:lnSpc>
              <a:spcPct val="100000"/>
            </a:lnSpc>
          </a:pPr>
          <a:r>
            <a:rPr lang="en-US"/>
            <a:t>Loops</a:t>
          </a:r>
        </a:p>
      </dgm:t>
    </dgm:pt>
    <dgm:pt modelId="{2CA618F4-396B-4745-AA53-1B091EECE0B1}" type="parTrans" cxnId="{1AC600BE-AD09-49B5-A46F-98783E68CC94}">
      <dgm:prSet/>
      <dgm:spPr/>
      <dgm:t>
        <a:bodyPr/>
        <a:lstStyle/>
        <a:p>
          <a:endParaRPr lang="en-US"/>
        </a:p>
      </dgm:t>
    </dgm:pt>
    <dgm:pt modelId="{84DDACA2-33D5-4BC8-BFAE-D315FD753947}" type="sibTrans" cxnId="{1AC600BE-AD09-49B5-A46F-98783E68CC94}">
      <dgm:prSet/>
      <dgm:spPr/>
      <dgm:t>
        <a:bodyPr/>
        <a:lstStyle/>
        <a:p>
          <a:endParaRPr lang="en-US"/>
        </a:p>
      </dgm:t>
    </dgm:pt>
    <dgm:pt modelId="{8EBCDF53-494C-4C42-80EA-2CAD906DAC3B}">
      <dgm:prSet/>
      <dgm:spPr/>
      <dgm:t>
        <a:bodyPr/>
        <a:lstStyle/>
        <a:p>
          <a:pPr>
            <a:lnSpc>
              <a:spcPct val="100000"/>
            </a:lnSpc>
          </a:pPr>
          <a:r>
            <a:rPr lang="en-US"/>
            <a:t>while, do-while, and for loops</a:t>
          </a:r>
        </a:p>
      </dgm:t>
    </dgm:pt>
    <dgm:pt modelId="{4CB3B65E-5131-4F4C-8655-9ECD95FBE84B}" type="parTrans" cxnId="{6ECADE75-C7A5-4194-84F1-77C5140FA047}">
      <dgm:prSet/>
      <dgm:spPr/>
      <dgm:t>
        <a:bodyPr/>
        <a:lstStyle/>
        <a:p>
          <a:endParaRPr lang="en-US"/>
        </a:p>
      </dgm:t>
    </dgm:pt>
    <dgm:pt modelId="{3B1A9072-F263-491D-9FB6-7DD8E52E4DE8}" type="sibTrans" cxnId="{6ECADE75-C7A5-4194-84F1-77C5140FA047}">
      <dgm:prSet/>
      <dgm:spPr/>
      <dgm:t>
        <a:bodyPr/>
        <a:lstStyle/>
        <a:p>
          <a:endParaRPr lang="en-US"/>
        </a:p>
      </dgm:t>
    </dgm:pt>
    <dgm:pt modelId="{C02B2C4E-5115-4FA7-91D4-506A9E734378}">
      <dgm:prSet/>
      <dgm:spPr/>
      <dgm:t>
        <a:bodyPr/>
        <a:lstStyle/>
        <a:p>
          <a:pPr>
            <a:lnSpc>
              <a:spcPct val="100000"/>
            </a:lnSpc>
          </a:pPr>
          <a:r>
            <a:rPr lang="en-US"/>
            <a:t>Counters, accumulators, and loop control</a:t>
          </a:r>
        </a:p>
      </dgm:t>
    </dgm:pt>
    <dgm:pt modelId="{374F5BE4-AFE5-4EBF-B9AB-61E18FFE466B}" type="parTrans" cxnId="{AB64CFFF-63A5-49D0-9C6F-51A49CED055F}">
      <dgm:prSet/>
      <dgm:spPr/>
      <dgm:t>
        <a:bodyPr/>
        <a:lstStyle/>
        <a:p>
          <a:endParaRPr lang="en-US"/>
        </a:p>
      </dgm:t>
    </dgm:pt>
    <dgm:pt modelId="{BEE7D5C7-1810-4E00-BCCF-F4AAC84C7490}" type="sibTrans" cxnId="{AB64CFFF-63A5-49D0-9C6F-51A49CED055F}">
      <dgm:prSet/>
      <dgm:spPr/>
      <dgm:t>
        <a:bodyPr/>
        <a:lstStyle/>
        <a:p>
          <a:endParaRPr lang="en-US"/>
        </a:p>
      </dgm:t>
    </dgm:pt>
    <dgm:pt modelId="{E101E63F-08E8-4DE0-BC57-A2245AD60DD1}">
      <dgm:prSet/>
      <dgm:spPr/>
      <dgm:t>
        <a:bodyPr/>
        <a:lstStyle/>
        <a:p>
          <a:pPr>
            <a:lnSpc>
              <a:spcPct val="100000"/>
            </a:lnSpc>
          </a:pPr>
          <a:r>
            <a:rPr lang="en-US"/>
            <a:t>Arrays</a:t>
          </a:r>
        </a:p>
      </dgm:t>
    </dgm:pt>
    <dgm:pt modelId="{974FEDCF-63F6-4643-A237-90B0BE111EE3}" type="parTrans" cxnId="{E774B21B-3AA3-4F0E-A676-C577D88A6E60}">
      <dgm:prSet/>
      <dgm:spPr/>
      <dgm:t>
        <a:bodyPr/>
        <a:lstStyle/>
        <a:p>
          <a:endParaRPr lang="en-US"/>
        </a:p>
      </dgm:t>
    </dgm:pt>
    <dgm:pt modelId="{24C16B7A-7C95-47F5-8858-8243FDE3CE96}" type="sibTrans" cxnId="{E774B21B-3AA3-4F0E-A676-C577D88A6E60}">
      <dgm:prSet/>
      <dgm:spPr/>
      <dgm:t>
        <a:bodyPr/>
        <a:lstStyle/>
        <a:p>
          <a:endParaRPr lang="en-US"/>
        </a:p>
      </dgm:t>
    </dgm:pt>
    <dgm:pt modelId="{16D2BAA4-767B-40BA-ABEB-FF4B50CBBCBB}">
      <dgm:prSet/>
      <dgm:spPr/>
      <dgm:t>
        <a:bodyPr/>
        <a:lstStyle/>
        <a:p>
          <a:pPr>
            <a:lnSpc>
              <a:spcPct val="100000"/>
            </a:lnSpc>
          </a:pPr>
          <a:r>
            <a:rPr lang="en-US"/>
            <a:t>Declaring, initializing, and processing arrays</a:t>
          </a:r>
        </a:p>
      </dgm:t>
    </dgm:pt>
    <dgm:pt modelId="{A7833D0E-8B03-43D2-87F9-B9529B3C4EEC}" type="parTrans" cxnId="{416BEB86-543F-48DC-9D03-F5D90044F3B3}">
      <dgm:prSet/>
      <dgm:spPr/>
      <dgm:t>
        <a:bodyPr/>
        <a:lstStyle/>
        <a:p>
          <a:endParaRPr lang="en-US"/>
        </a:p>
      </dgm:t>
    </dgm:pt>
    <dgm:pt modelId="{5102E06F-3A26-4168-AB3C-566801039ECC}" type="sibTrans" cxnId="{416BEB86-543F-48DC-9D03-F5D90044F3B3}">
      <dgm:prSet/>
      <dgm:spPr/>
      <dgm:t>
        <a:bodyPr/>
        <a:lstStyle/>
        <a:p>
          <a:endParaRPr lang="en-US"/>
        </a:p>
      </dgm:t>
    </dgm:pt>
    <dgm:pt modelId="{44D3F662-07C2-4403-A391-F007437CDC24}">
      <dgm:prSet/>
      <dgm:spPr/>
      <dgm:t>
        <a:bodyPr/>
        <a:lstStyle/>
        <a:p>
          <a:pPr>
            <a:lnSpc>
              <a:spcPct val="100000"/>
            </a:lnSpc>
          </a:pPr>
          <a:r>
            <a:rPr lang="en-US"/>
            <a:t>Iterating through arrays with loops</a:t>
          </a:r>
        </a:p>
      </dgm:t>
    </dgm:pt>
    <dgm:pt modelId="{EEB0C5B5-34FD-44DB-A399-1B8DC3A648B0}" type="parTrans" cxnId="{7854DC9D-4ED3-4EDD-B6EF-B400532716D1}">
      <dgm:prSet/>
      <dgm:spPr/>
      <dgm:t>
        <a:bodyPr/>
        <a:lstStyle/>
        <a:p>
          <a:endParaRPr lang="en-US"/>
        </a:p>
      </dgm:t>
    </dgm:pt>
    <dgm:pt modelId="{EFE3BF8B-4897-4E99-84E5-F5D7EFBAAB7A}" type="sibTrans" cxnId="{7854DC9D-4ED3-4EDD-B6EF-B400532716D1}">
      <dgm:prSet/>
      <dgm:spPr/>
      <dgm:t>
        <a:bodyPr/>
        <a:lstStyle/>
        <a:p>
          <a:endParaRPr lang="en-US"/>
        </a:p>
      </dgm:t>
    </dgm:pt>
    <dgm:pt modelId="{66F0F0D1-CC69-41BD-AB92-9227A6E1AFBB}">
      <dgm:prSet/>
      <dgm:spPr/>
      <dgm:t>
        <a:bodyPr/>
        <a:lstStyle/>
        <a:p>
          <a:pPr>
            <a:lnSpc>
              <a:spcPct val="100000"/>
            </a:lnSpc>
          </a:pPr>
          <a:r>
            <a:rPr lang="en-US"/>
            <a:t>Functions</a:t>
          </a:r>
        </a:p>
      </dgm:t>
    </dgm:pt>
    <dgm:pt modelId="{9CB5AD25-F3FB-42BF-8F5E-B6EF42AE0A4C}" type="parTrans" cxnId="{06C4E803-CFE0-4C32-B0A5-50336C7F2863}">
      <dgm:prSet/>
      <dgm:spPr/>
      <dgm:t>
        <a:bodyPr/>
        <a:lstStyle/>
        <a:p>
          <a:endParaRPr lang="en-US"/>
        </a:p>
      </dgm:t>
    </dgm:pt>
    <dgm:pt modelId="{DEB5831D-D948-4712-B45B-0F4301A136D6}" type="sibTrans" cxnId="{06C4E803-CFE0-4C32-B0A5-50336C7F2863}">
      <dgm:prSet/>
      <dgm:spPr/>
      <dgm:t>
        <a:bodyPr/>
        <a:lstStyle/>
        <a:p>
          <a:endParaRPr lang="en-US"/>
        </a:p>
      </dgm:t>
    </dgm:pt>
    <dgm:pt modelId="{779B818A-7858-4F3C-85EF-2AE5C2AEE751}">
      <dgm:prSet/>
      <dgm:spPr/>
      <dgm:t>
        <a:bodyPr/>
        <a:lstStyle/>
        <a:p>
          <a:pPr>
            <a:lnSpc>
              <a:spcPct val="100000"/>
            </a:lnSpc>
          </a:pPr>
          <a:r>
            <a:rPr lang="en-US"/>
            <a:t>Function definitions and prototypes</a:t>
          </a:r>
        </a:p>
      </dgm:t>
    </dgm:pt>
    <dgm:pt modelId="{B1B17FB8-C408-4DD8-8479-053C7E146477}" type="parTrans" cxnId="{6ABE34F0-6D13-47DD-8A03-11CF457DE94D}">
      <dgm:prSet/>
      <dgm:spPr/>
      <dgm:t>
        <a:bodyPr/>
        <a:lstStyle/>
        <a:p>
          <a:endParaRPr lang="en-US"/>
        </a:p>
      </dgm:t>
    </dgm:pt>
    <dgm:pt modelId="{B6583CFC-2EAB-424F-8D10-A95497AA3761}" type="sibTrans" cxnId="{6ABE34F0-6D13-47DD-8A03-11CF457DE94D}">
      <dgm:prSet/>
      <dgm:spPr/>
      <dgm:t>
        <a:bodyPr/>
        <a:lstStyle/>
        <a:p>
          <a:endParaRPr lang="en-US"/>
        </a:p>
      </dgm:t>
    </dgm:pt>
    <dgm:pt modelId="{43FBD0AA-FF39-4F02-A58F-13C3D7E82940}">
      <dgm:prSet/>
      <dgm:spPr/>
      <dgm:t>
        <a:bodyPr/>
        <a:lstStyle/>
        <a:p>
          <a:pPr>
            <a:lnSpc>
              <a:spcPct val="100000"/>
            </a:lnSpc>
          </a:pPr>
          <a:r>
            <a:rPr lang="en-US"/>
            <a:t>Argument passing (by value and by reference)</a:t>
          </a:r>
        </a:p>
      </dgm:t>
    </dgm:pt>
    <dgm:pt modelId="{DF1C7BD1-4BA2-4768-A12E-11FF3829EB85}" type="parTrans" cxnId="{7057237B-1050-43F7-A1FB-FF042005FCCC}">
      <dgm:prSet/>
      <dgm:spPr/>
      <dgm:t>
        <a:bodyPr/>
        <a:lstStyle/>
        <a:p>
          <a:endParaRPr lang="en-US"/>
        </a:p>
      </dgm:t>
    </dgm:pt>
    <dgm:pt modelId="{5BE4B7A9-B6C9-471C-8843-98264453AF0C}" type="sibTrans" cxnId="{7057237B-1050-43F7-A1FB-FF042005FCCC}">
      <dgm:prSet/>
      <dgm:spPr/>
      <dgm:t>
        <a:bodyPr/>
        <a:lstStyle/>
        <a:p>
          <a:endParaRPr lang="en-US"/>
        </a:p>
      </dgm:t>
    </dgm:pt>
    <dgm:pt modelId="{239217B3-C26B-4212-82AB-4DC36AE1F0E3}">
      <dgm:prSet/>
      <dgm:spPr/>
      <dgm:t>
        <a:bodyPr/>
        <a:lstStyle/>
        <a:p>
          <a:pPr>
            <a:lnSpc>
              <a:spcPct val="100000"/>
            </a:lnSpc>
          </a:pPr>
          <a:r>
            <a:rPr lang="en-US" dirty="0"/>
            <a:t>Default parameter </a:t>
          </a:r>
        </a:p>
        <a:p>
          <a:pPr>
            <a:lnSpc>
              <a:spcPct val="100000"/>
            </a:lnSpc>
          </a:pPr>
          <a:r>
            <a:rPr lang="en-US" dirty="0"/>
            <a:t>Passing arrays to functions</a:t>
          </a:r>
        </a:p>
      </dgm:t>
    </dgm:pt>
    <dgm:pt modelId="{CB61BA3B-364A-4D9D-8B45-38EE4778F9C3}" type="parTrans" cxnId="{B2DAB59D-8CC2-4BDB-9E85-2BA84570B7B6}">
      <dgm:prSet/>
      <dgm:spPr/>
      <dgm:t>
        <a:bodyPr/>
        <a:lstStyle/>
        <a:p>
          <a:endParaRPr lang="en-US"/>
        </a:p>
      </dgm:t>
    </dgm:pt>
    <dgm:pt modelId="{9A55A4CB-96EB-45D7-88AB-EF2900B351F7}" type="sibTrans" cxnId="{B2DAB59D-8CC2-4BDB-9E85-2BA84570B7B6}">
      <dgm:prSet/>
      <dgm:spPr/>
      <dgm:t>
        <a:bodyPr/>
        <a:lstStyle/>
        <a:p>
          <a:endParaRPr lang="en-US"/>
        </a:p>
      </dgm:t>
    </dgm:pt>
    <dgm:pt modelId="{24F455F6-FA3A-4F2C-8455-B16A2D101165}" type="pres">
      <dgm:prSet presAssocID="{6E653021-ED1B-4E45-A7CA-537DE4B0A3BB}" presName="root" presStyleCnt="0">
        <dgm:presLayoutVars>
          <dgm:dir/>
          <dgm:resizeHandles val="exact"/>
        </dgm:presLayoutVars>
      </dgm:prSet>
      <dgm:spPr/>
    </dgm:pt>
    <dgm:pt modelId="{8EF426ED-6A11-4D96-9D30-4135B975C541}" type="pres">
      <dgm:prSet presAssocID="{6DCF33BC-E9CF-4789-A8E0-FCB35E7F2720}" presName="compNode" presStyleCnt="0"/>
      <dgm:spPr/>
    </dgm:pt>
    <dgm:pt modelId="{0014B161-5CE9-4056-B063-9068770811CE}" type="pres">
      <dgm:prSet presAssocID="{6DCF33BC-E9CF-4789-A8E0-FCB35E7F2720}" presName="bgRect" presStyleLbl="bgShp" presStyleIdx="0" presStyleCnt="4"/>
      <dgm:spPr/>
    </dgm:pt>
    <dgm:pt modelId="{D78E0BD6-F6D0-4113-9D71-712FDDFF3A43}" type="pres">
      <dgm:prSet presAssocID="{6DCF33BC-E9CF-4789-A8E0-FCB35E7F272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Table"/>
        </a:ext>
      </dgm:extLst>
    </dgm:pt>
    <dgm:pt modelId="{32E1CA8D-5851-4F4D-A610-FDC13A129083}" type="pres">
      <dgm:prSet presAssocID="{6DCF33BC-E9CF-4789-A8E0-FCB35E7F2720}" presName="spaceRect" presStyleCnt="0"/>
      <dgm:spPr/>
    </dgm:pt>
    <dgm:pt modelId="{4F7BD211-A392-4029-8D0B-7C8448F3C95F}" type="pres">
      <dgm:prSet presAssocID="{6DCF33BC-E9CF-4789-A8E0-FCB35E7F2720}" presName="parTx" presStyleLbl="revTx" presStyleIdx="0" presStyleCnt="8">
        <dgm:presLayoutVars>
          <dgm:chMax val="0"/>
          <dgm:chPref val="0"/>
        </dgm:presLayoutVars>
      </dgm:prSet>
      <dgm:spPr/>
    </dgm:pt>
    <dgm:pt modelId="{A0502BAD-616D-4364-835E-CF4CF77B5C01}" type="pres">
      <dgm:prSet presAssocID="{6DCF33BC-E9CF-4789-A8E0-FCB35E7F2720}" presName="desTx" presStyleLbl="revTx" presStyleIdx="1" presStyleCnt="8">
        <dgm:presLayoutVars/>
      </dgm:prSet>
      <dgm:spPr/>
    </dgm:pt>
    <dgm:pt modelId="{E40C2234-9E0A-4C8E-A1C7-F493D7146F91}" type="pres">
      <dgm:prSet presAssocID="{34AEAF5C-812A-4348-A305-740F5A0EDE45}" presName="sibTrans" presStyleCnt="0"/>
      <dgm:spPr/>
    </dgm:pt>
    <dgm:pt modelId="{68789928-46F1-402E-9EBE-CBED5051A408}" type="pres">
      <dgm:prSet presAssocID="{B87AF335-A7ED-411C-A025-AFE8E984F498}" presName="compNode" presStyleCnt="0"/>
      <dgm:spPr/>
    </dgm:pt>
    <dgm:pt modelId="{8AB7B65A-0647-4DEC-9BD4-6C786C0AECDE}" type="pres">
      <dgm:prSet presAssocID="{B87AF335-A7ED-411C-A025-AFE8E984F498}" presName="bgRect" presStyleLbl="bgShp" presStyleIdx="1" presStyleCnt="4"/>
      <dgm:spPr/>
    </dgm:pt>
    <dgm:pt modelId="{AA4E8384-96B2-4F6B-B520-2902E767DB0B}" type="pres">
      <dgm:prSet presAssocID="{B87AF335-A7ED-411C-A025-AFE8E984F49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Workflow"/>
        </a:ext>
      </dgm:extLst>
    </dgm:pt>
    <dgm:pt modelId="{12AFC465-06CC-4F5D-8691-1B73E10039DE}" type="pres">
      <dgm:prSet presAssocID="{B87AF335-A7ED-411C-A025-AFE8E984F498}" presName="spaceRect" presStyleCnt="0"/>
      <dgm:spPr/>
    </dgm:pt>
    <dgm:pt modelId="{E6FD80C0-8812-402D-A0B8-16ABF3AF6A62}" type="pres">
      <dgm:prSet presAssocID="{B87AF335-A7ED-411C-A025-AFE8E984F498}" presName="parTx" presStyleLbl="revTx" presStyleIdx="2" presStyleCnt="8">
        <dgm:presLayoutVars>
          <dgm:chMax val="0"/>
          <dgm:chPref val="0"/>
        </dgm:presLayoutVars>
      </dgm:prSet>
      <dgm:spPr/>
    </dgm:pt>
    <dgm:pt modelId="{8E99DAB3-7E31-4A9C-B6C5-A41F6B71DCCB}" type="pres">
      <dgm:prSet presAssocID="{B87AF335-A7ED-411C-A025-AFE8E984F498}" presName="desTx" presStyleLbl="revTx" presStyleIdx="3" presStyleCnt="8">
        <dgm:presLayoutVars/>
      </dgm:prSet>
      <dgm:spPr/>
    </dgm:pt>
    <dgm:pt modelId="{05401957-2D65-40F0-BAAD-F97B8F78362E}" type="pres">
      <dgm:prSet presAssocID="{84DDACA2-33D5-4BC8-BFAE-D315FD753947}" presName="sibTrans" presStyleCnt="0"/>
      <dgm:spPr/>
    </dgm:pt>
    <dgm:pt modelId="{0AC1D54E-AB23-4EBB-98FB-7D52B6C6A58A}" type="pres">
      <dgm:prSet presAssocID="{E101E63F-08E8-4DE0-BC57-A2245AD60DD1}" presName="compNode" presStyleCnt="0"/>
      <dgm:spPr/>
    </dgm:pt>
    <dgm:pt modelId="{585616BD-4A6A-4E96-9112-B424CD61AC42}" type="pres">
      <dgm:prSet presAssocID="{E101E63F-08E8-4DE0-BC57-A2245AD60DD1}" presName="bgRect" presStyleLbl="bgShp" presStyleIdx="2" presStyleCnt="4"/>
      <dgm:spPr/>
    </dgm:pt>
    <dgm:pt modelId="{47F2A8EB-83D5-46E0-8569-ED53A4E56E80}" type="pres">
      <dgm:prSet presAssocID="{E101E63F-08E8-4DE0-BC57-A2245AD60DD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Flowchart"/>
        </a:ext>
      </dgm:extLst>
    </dgm:pt>
    <dgm:pt modelId="{32AEBA68-E525-4961-9898-307CD35B2A22}" type="pres">
      <dgm:prSet presAssocID="{E101E63F-08E8-4DE0-BC57-A2245AD60DD1}" presName="spaceRect" presStyleCnt="0"/>
      <dgm:spPr/>
    </dgm:pt>
    <dgm:pt modelId="{2681B9EF-F5BB-41E7-8B09-F78A0D156E34}" type="pres">
      <dgm:prSet presAssocID="{E101E63F-08E8-4DE0-BC57-A2245AD60DD1}" presName="parTx" presStyleLbl="revTx" presStyleIdx="4" presStyleCnt="8">
        <dgm:presLayoutVars>
          <dgm:chMax val="0"/>
          <dgm:chPref val="0"/>
        </dgm:presLayoutVars>
      </dgm:prSet>
      <dgm:spPr/>
    </dgm:pt>
    <dgm:pt modelId="{100F54F6-EA5B-4716-ADAB-FB7928FAAAE5}" type="pres">
      <dgm:prSet presAssocID="{E101E63F-08E8-4DE0-BC57-A2245AD60DD1}" presName="desTx" presStyleLbl="revTx" presStyleIdx="5" presStyleCnt="8">
        <dgm:presLayoutVars/>
      </dgm:prSet>
      <dgm:spPr/>
    </dgm:pt>
    <dgm:pt modelId="{771BD4A1-9DDE-4A40-ACA1-FF55F07A512F}" type="pres">
      <dgm:prSet presAssocID="{24C16B7A-7C95-47F5-8858-8243FDE3CE96}" presName="sibTrans" presStyleCnt="0"/>
      <dgm:spPr/>
    </dgm:pt>
    <dgm:pt modelId="{C8E13C3F-86A2-42A7-BDB2-E0FB4A8564C8}" type="pres">
      <dgm:prSet presAssocID="{66F0F0D1-CC69-41BD-AB92-9227A6E1AFBB}" presName="compNode" presStyleCnt="0"/>
      <dgm:spPr/>
    </dgm:pt>
    <dgm:pt modelId="{B7101773-F9BB-4486-B6B0-DE769D114F4E}" type="pres">
      <dgm:prSet presAssocID="{66F0F0D1-CC69-41BD-AB92-9227A6E1AFBB}" presName="bgRect" presStyleLbl="bgShp" presStyleIdx="3" presStyleCnt="4"/>
      <dgm:spPr/>
    </dgm:pt>
    <dgm:pt modelId="{F8AA95E3-406B-4FF2-B0C6-A010DB13F944}" type="pres">
      <dgm:prSet presAssocID="{66F0F0D1-CC69-41BD-AB92-9227A6E1AFB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Database"/>
        </a:ext>
      </dgm:extLst>
    </dgm:pt>
    <dgm:pt modelId="{D93ED28C-840B-4708-80F0-B355B4C44B53}" type="pres">
      <dgm:prSet presAssocID="{66F0F0D1-CC69-41BD-AB92-9227A6E1AFBB}" presName="spaceRect" presStyleCnt="0"/>
      <dgm:spPr/>
    </dgm:pt>
    <dgm:pt modelId="{84E5362E-D086-4682-AE80-B143E3975CE3}" type="pres">
      <dgm:prSet presAssocID="{66F0F0D1-CC69-41BD-AB92-9227A6E1AFBB}" presName="parTx" presStyleLbl="revTx" presStyleIdx="6" presStyleCnt="8">
        <dgm:presLayoutVars>
          <dgm:chMax val="0"/>
          <dgm:chPref val="0"/>
        </dgm:presLayoutVars>
      </dgm:prSet>
      <dgm:spPr/>
    </dgm:pt>
    <dgm:pt modelId="{BE5FB22C-EAB6-404C-B646-E4FCFA46BA3C}" type="pres">
      <dgm:prSet presAssocID="{66F0F0D1-CC69-41BD-AB92-9227A6E1AFBB}" presName="desTx" presStyleLbl="revTx" presStyleIdx="7" presStyleCnt="8">
        <dgm:presLayoutVars/>
      </dgm:prSet>
      <dgm:spPr/>
    </dgm:pt>
  </dgm:ptLst>
  <dgm:cxnLst>
    <dgm:cxn modelId="{06C4E803-CFE0-4C32-B0A5-50336C7F2863}" srcId="{6E653021-ED1B-4E45-A7CA-537DE4B0A3BB}" destId="{66F0F0D1-CC69-41BD-AB92-9227A6E1AFBB}" srcOrd="3" destOrd="0" parTransId="{9CB5AD25-F3FB-42BF-8F5E-B6EF42AE0A4C}" sibTransId="{DEB5831D-D948-4712-B45B-0F4301A136D6}"/>
    <dgm:cxn modelId="{E774B21B-3AA3-4F0E-A676-C577D88A6E60}" srcId="{6E653021-ED1B-4E45-A7CA-537DE4B0A3BB}" destId="{E101E63F-08E8-4DE0-BC57-A2245AD60DD1}" srcOrd="2" destOrd="0" parTransId="{974FEDCF-63F6-4643-A237-90B0BE111EE3}" sibTransId="{24C16B7A-7C95-47F5-8858-8243FDE3CE96}"/>
    <dgm:cxn modelId="{8C1B0B1E-C776-4138-B9F6-6B1814D5CAA0}" type="presOf" srcId="{6AF8FE42-F65D-4493-AF58-1E79B158AC8A}" destId="{A0502BAD-616D-4364-835E-CF4CF77B5C01}" srcOrd="0" destOrd="1" presId="urn:microsoft.com/office/officeart/2018/2/layout/IconVerticalSolidList"/>
    <dgm:cxn modelId="{5095351E-2844-43B6-9E7D-46CFE31379B3}" type="presOf" srcId="{6E653021-ED1B-4E45-A7CA-537DE4B0A3BB}" destId="{24F455F6-FA3A-4F2C-8455-B16A2D101165}" srcOrd="0" destOrd="0" presId="urn:microsoft.com/office/officeart/2018/2/layout/IconVerticalSolidList"/>
    <dgm:cxn modelId="{8B98E265-6C90-4F6E-B0FC-9A86FEC878D2}" type="presOf" srcId="{16D2BAA4-767B-40BA-ABEB-FF4B50CBBCBB}" destId="{100F54F6-EA5B-4716-ADAB-FB7928FAAAE5}" srcOrd="0" destOrd="0" presId="urn:microsoft.com/office/officeart/2018/2/layout/IconVerticalSolidList"/>
    <dgm:cxn modelId="{75F3A76E-F843-4511-B4B2-AD8C32F700FE}" type="presOf" srcId="{44D3F662-07C2-4403-A391-F007437CDC24}" destId="{100F54F6-EA5B-4716-ADAB-FB7928FAAAE5}" srcOrd="0" destOrd="1" presId="urn:microsoft.com/office/officeart/2018/2/layout/IconVerticalSolidList"/>
    <dgm:cxn modelId="{49EDD655-6D83-45A2-B8BE-A6E47AC05709}" type="presOf" srcId="{8EBCDF53-494C-4C42-80EA-2CAD906DAC3B}" destId="{8E99DAB3-7E31-4A9C-B6C5-A41F6B71DCCB}" srcOrd="0" destOrd="0" presId="urn:microsoft.com/office/officeart/2018/2/layout/IconVerticalSolidList"/>
    <dgm:cxn modelId="{6ECADE75-C7A5-4194-84F1-77C5140FA047}" srcId="{B87AF335-A7ED-411C-A025-AFE8E984F498}" destId="{8EBCDF53-494C-4C42-80EA-2CAD906DAC3B}" srcOrd="0" destOrd="0" parTransId="{4CB3B65E-5131-4F4C-8655-9ECD95FBE84B}" sibTransId="{3B1A9072-F263-491D-9FB6-7DD8E52E4DE8}"/>
    <dgm:cxn modelId="{29A36B7A-A105-487D-A1BE-48A9F47E094E}" type="presOf" srcId="{E101E63F-08E8-4DE0-BC57-A2245AD60DD1}" destId="{2681B9EF-F5BB-41E7-8B09-F78A0D156E34}" srcOrd="0" destOrd="0" presId="urn:microsoft.com/office/officeart/2018/2/layout/IconVerticalSolidList"/>
    <dgm:cxn modelId="{7057237B-1050-43F7-A1FB-FF042005FCCC}" srcId="{66F0F0D1-CC69-41BD-AB92-9227A6E1AFBB}" destId="{43FBD0AA-FF39-4F02-A58F-13C3D7E82940}" srcOrd="1" destOrd="0" parTransId="{DF1C7BD1-4BA2-4768-A12E-11FF3829EB85}" sibTransId="{5BE4B7A9-B6C9-471C-8843-98264453AF0C}"/>
    <dgm:cxn modelId="{416BEB86-543F-48DC-9D03-F5D90044F3B3}" srcId="{E101E63F-08E8-4DE0-BC57-A2245AD60DD1}" destId="{16D2BAA4-767B-40BA-ABEB-FF4B50CBBCBB}" srcOrd="0" destOrd="0" parTransId="{A7833D0E-8B03-43D2-87F9-B9529B3C4EEC}" sibTransId="{5102E06F-3A26-4168-AB3C-566801039ECC}"/>
    <dgm:cxn modelId="{B2DAB59D-8CC2-4BDB-9E85-2BA84570B7B6}" srcId="{66F0F0D1-CC69-41BD-AB92-9227A6E1AFBB}" destId="{239217B3-C26B-4212-82AB-4DC36AE1F0E3}" srcOrd="2" destOrd="0" parTransId="{CB61BA3B-364A-4D9D-8B45-38EE4778F9C3}" sibTransId="{9A55A4CB-96EB-45D7-88AB-EF2900B351F7}"/>
    <dgm:cxn modelId="{7854DC9D-4ED3-4EDD-B6EF-B400532716D1}" srcId="{E101E63F-08E8-4DE0-BC57-A2245AD60DD1}" destId="{44D3F662-07C2-4403-A391-F007437CDC24}" srcOrd="1" destOrd="0" parTransId="{EEB0C5B5-34FD-44DB-A399-1B8DC3A648B0}" sibTransId="{EFE3BF8B-4897-4E99-84E5-F5D7EFBAAB7A}"/>
    <dgm:cxn modelId="{0E370CAD-31BA-4408-80F7-7A167B1F5CA2}" srcId="{6DCF33BC-E9CF-4789-A8E0-FCB35E7F2720}" destId="{6D1FE12D-83FE-400E-84E9-4ACD6FF580EA}" srcOrd="2" destOrd="0" parTransId="{D64ED4B4-B7B4-48FE-A487-4E0804E7E01A}" sibTransId="{24766BC4-BC0F-42DA-90A1-9EAE6010B05F}"/>
    <dgm:cxn modelId="{F3322CAD-2BA7-4F78-9269-49682FA4F268}" type="presOf" srcId="{B87AF335-A7ED-411C-A025-AFE8E984F498}" destId="{E6FD80C0-8812-402D-A0B8-16ABF3AF6A62}" srcOrd="0" destOrd="0" presId="urn:microsoft.com/office/officeart/2018/2/layout/IconVerticalSolidList"/>
    <dgm:cxn modelId="{1AC600BE-AD09-49B5-A46F-98783E68CC94}" srcId="{6E653021-ED1B-4E45-A7CA-537DE4B0A3BB}" destId="{B87AF335-A7ED-411C-A025-AFE8E984F498}" srcOrd="1" destOrd="0" parTransId="{2CA618F4-396B-4745-AA53-1B091EECE0B1}" sibTransId="{84DDACA2-33D5-4BC8-BFAE-D315FD753947}"/>
    <dgm:cxn modelId="{58965EC2-6E52-4BC4-8104-B5B2EA68F93E}" type="presOf" srcId="{6D1FE12D-83FE-400E-84E9-4ACD6FF580EA}" destId="{A0502BAD-616D-4364-835E-CF4CF77B5C01}" srcOrd="0" destOrd="2" presId="urn:microsoft.com/office/officeart/2018/2/layout/IconVerticalSolidList"/>
    <dgm:cxn modelId="{CD042DD0-36EF-4E0F-9503-5169CAAAE4E0}" type="presOf" srcId="{A453491D-B254-48BD-BEBC-755E9D00E941}" destId="{A0502BAD-616D-4364-835E-CF4CF77B5C01}" srcOrd="0" destOrd="0" presId="urn:microsoft.com/office/officeart/2018/2/layout/IconVerticalSolidList"/>
    <dgm:cxn modelId="{1CC24AD2-EA4A-4434-A050-9332433B5B3E}" type="presOf" srcId="{6DCF33BC-E9CF-4789-A8E0-FCB35E7F2720}" destId="{4F7BD211-A392-4029-8D0B-7C8448F3C95F}" srcOrd="0" destOrd="0" presId="urn:microsoft.com/office/officeart/2018/2/layout/IconVerticalSolidList"/>
    <dgm:cxn modelId="{842DB7D3-8776-4BA0-89DD-3AC4C318BF78}" type="presOf" srcId="{239217B3-C26B-4212-82AB-4DC36AE1F0E3}" destId="{BE5FB22C-EAB6-404C-B646-E4FCFA46BA3C}" srcOrd="0" destOrd="2" presId="urn:microsoft.com/office/officeart/2018/2/layout/IconVerticalSolidList"/>
    <dgm:cxn modelId="{A7B623DB-CB68-4F5A-973B-1901C9719229}" type="presOf" srcId="{779B818A-7858-4F3C-85EF-2AE5C2AEE751}" destId="{BE5FB22C-EAB6-404C-B646-E4FCFA46BA3C}" srcOrd="0" destOrd="0" presId="urn:microsoft.com/office/officeart/2018/2/layout/IconVerticalSolidList"/>
    <dgm:cxn modelId="{004D13DD-2F62-464C-AE37-98CD7430456E}" srcId="{6DCF33BC-E9CF-4789-A8E0-FCB35E7F2720}" destId="{6AF8FE42-F65D-4493-AF58-1E79B158AC8A}" srcOrd="1" destOrd="0" parTransId="{4029123C-775A-40A8-800D-C9236E238D48}" sibTransId="{CDEEDF71-C1BC-459A-87EE-DC8666EB56D9}"/>
    <dgm:cxn modelId="{C29075DE-DA3D-4D8A-BA61-3EBCD4C4BC70}" srcId="{6E653021-ED1B-4E45-A7CA-537DE4B0A3BB}" destId="{6DCF33BC-E9CF-4789-A8E0-FCB35E7F2720}" srcOrd="0" destOrd="0" parTransId="{20CFDBED-13DA-4B69-BF95-63A5D2554CFF}" sibTransId="{34AEAF5C-812A-4348-A305-740F5A0EDE45}"/>
    <dgm:cxn modelId="{EFB387E1-592D-4C6A-9611-1869CF728903}" type="presOf" srcId="{66F0F0D1-CC69-41BD-AB92-9227A6E1AFBB}" destId="{84E5362E-D086-4682-AE80-B143E3975CE3}" srcOrd="0" destOrd="0" presId="urn:microsoft.com/office/officeart/2018/2/layout/IconVerticalSolidList"/>
    <dgm:cxn modelId="{42D877EB-C042-4BFF-9625-501E2D1C3FD8}" srcId="{6DCF33BC-E9CF-4789-A8E0-FCB35E7F2720}" destId="{A453491D-B254-48BD-BEBC-755E9D00E941}" srcOrd="0" destOrd="0" parTransId="{3430FC6A-6996-48D6-889C-53CA36B6924D}" sibTransId="{99793299-85AC-46EB-B8BE-BDB38FEC3AC1}"/>
    <dgm:cxn modelId="{6ABE34F0-6D13-47DD-8A03-11CF457DE94D}" srcId="{66F0F0D1-CC69-41BD-AB92-9227A6E1AFBB}" destId="{779B818A-7858-4F3C-85EF-2AE5C2AEE751}" srcOrd="0" destOrd="0" parTransId="{B1B17FB8-C408-4DD8-8479-053C7E146477}" sibTransId="{B6583CFC-2EAB-424F-8D10-A95497AA3761}"/>
    <dgm:cxn modelId="{3AA57FF1-818B-4E1C-A49A-A65DFB434174}" type="presOf" srcId="{43FBD0AA-FF39-4F02-A58F-13C3D7E82940}" destId="{BE5FB22C-EAB6-404C-B646-E4FCFA46BA3C}" srcOrd="0" destOrd="1" presId="urn:microsoft.com/office/officeart/2018/2/layout/IconVerticalSolidList"/>
    <dgm:cxn modelId="{D9ECA5F2-0072-4B75-8E66-39AFFDA7D436}" type="presOf" srcId="{C02B2C4E-5115-4FA7-91D4-506A9E734378}" destId="{8E99DAB3-7E31-4A9C-B6C5-A41F6B71DCCB}" srcOrd="0" destOrd="1" presId="urn:microsoft.com/office/officeart/2018/2/layout/IconVerticalSolidList"/>
    <dgm:cxn modelId="{AB64CFFF-63A5-49D0-9C6F-51A49CED055F}" srcId="{B87AF335-A7ED-411C-A025-AFE8E984F498}" destId="{C02B2C4E-5115-4FA7-91D4-506A9E734378}" srcOrd="1" destOrd="0" parTransId="{374F5BE4-AFE5-4EBF-B9AB-61E18FFE466B}" sibTransId="{BEE7D5C7-1810-4E00-BCCF-F4AAC84C7490}"/>
    <dgm:cxn modelId="{28C7599C-1C12-46E3-B6D4-484D3CF37C0D}" type="presParOf" srcId="{24F455F6-FA3A-4F2C-8455-B16A2D101165}" destId="{8EF426ED-6A11-4D96-9D30-4135B975C541}" srcOrd="0" destOrd="0" presId="urn:microsoft.com/office/officeart/2018/2/layout/IconVerticalSolidList"/>
    <dgm:cxn modelId="{8B2095F5-4E05-41EA-B2AA-4E5373D57DF2}" type="presParOf" srcId="{8EF426ED-6A11-4D96-9D30-4135B975C541}" destId="{0014B161-5CE9-4056-B063-9068770811CE}" srcOrd="0" destOrd="0" presId="urn:microsoft.com/office/officeart/2018/2/layout/IconVerticalSolidList"/>
    <dgm:cxn modelId="{D605A9F7-1056-4A56-B606-FC88C3EBB3D4}" type="presParOf" srcId="{8EF426ED-6A11-4D96-9D30-4135B975C541}" destId="{D78E0BD6-F6D0-4113-9D71-712FDDFF3A43}" srcOrd="1" destOrd="0" presId="urn:microsoft.com/office/officeart/2018/2/layout/IconVerticalSolidList"/>
    <dgm:cxn modelId="{DE42B4AA-8F77-4536-A328-ED46797CA29D}" type="presParOf" srcId="{8EF426ED-6A11-4D96-9D30-4135B975C541}" destId="{32E1CA8D-5851-4F4D-A610-FDC13A129083}" srcOrd="2" destOrd="0" presId="urn:microsoft.com/office/officeart/2018/2/layout/IconVerticalSolidList"/>
    <dgm:cxn modelId="{C4522CCD-9A99-4BE2-8954-B4CF4B314DCE}" type="presParOf" srcId="{8EF426ED-6A11-4D96-9D30-4135B975C541}" destId="{4F7BD211-A392-4029-8D0B-7C8448F3C95F}" srcOrd="3" destOrd="0" presId="urn:microsoft.com/office/officeart/2018/2/layout/IconVerticalSolidList"/>
    <dgm:cxn modelId="{FC55A242-3291-44F3-AFD9-27D576A42A15}" type="presParOf" srcId="{8EF426ED-6A11-4D96-9D30-4135B975C541}" destId="{A0502BAD-616D-4364-835E-CF4CF77B5C01}" srcOrd="4" destOrd="0" presId="urn:microsoft.com/office/officeart/2018/2/layout/IconVerticalSolidList"/>
    <dgm:cxn modelId="{419ADE53-0FD5-471F-89D1-187380E7142C}" type="presParOf" srcId="{24F455F6-FA3A-4F2C-8455-B16A2D101165}" destId="{E40C2234-9E0A-4C8E-A1C7-F493D7146F91}" srcOrd="1" destOrd="0" presId="urn:microsoft.com/office/officeart/2018/2/layout/IconVerticalSolidList"/>
    <dgm:cxn modelId="{4CEB73D6-94AF-4BD6-AAC2-3CCE7FB50C46}" type="presParOf" srcId="{24F455F6-FA3A-4F2C-8455-B16A2D101165}" destId="{68789928-46F1-402E-9EBE-CBED5051A408}" srcOrd="2" destOrd="0" presId="urn:microsoft.com/office/officeart/2018/2/layout/IconVerticalSolidList"/>
    <dgm:cxn modelId="{9DF0457E-E268-4625-B361-5E800261FC0F}" type="presParOf" srcId="{68789928-46F1-402E-9EBE-CBED5051A408}" destId="{8AB7B65A-0647-4DEC-9BD4-6C786C0AECDE}" srcOrd="0" destOrd="0" presId="urn:microsoft.com/office/officeart/2018/2/layout/IconVerticalSolidList"/>
    <dgm:cxn modelId="{129A519F-5D92-417E-B71C-3574E8E4BE13}" type="presParOf" srcId="{68789928-46F1-402E-9EBE-CBED5051A408}" destId="{AA4E8384-96B2-4F6B-B520-2902E767DB0B}" srcOrd="1" destOrd="0" presId="urn:microsoft.com/office/officeart/2018/2/layout/IconVerticalSolidList"/>
    <dgm:cxn modelId="{0A2039F3-F1EF-4810-8AB7-71FB425E3D7E}" type="presParOf" srcId="{68789928-46F1-402E-9EBE-CBED5051A408}" destId="{12AFC465-06CC-4F5D-8691-1B73E10039DE}" srcOrd="2" destOrd="0" presId="urn:microsoft.com/office/officeart/2018/2/layout/IconVerticalSolidList"/>
    <dgm:cxn modelId="{8829A562-7EAB-4D19-96AF-1625A312BD34}" type="presParOf" srcId="{68789928-46F1-402E-9EBE-CBED5051A408}" destId="{E6FD80C0-8812-402D-A0B8-16ABF3AF6A62}" srcOrd="3" destOrd="0" presId="urn:microsoft.com/office/officeart/2018/2/layout/IconVerticalSolidList"/>
    <dgm:cxn modelId="{CC0B12AE-A54A-430F-B2EC-056412DFC1BE}" type="presParOf" srcId="{68789928-46F1-402E-9EBE-CBED5051A408}" destId="{8E99DAB3-7E31-4A9C-B6C5-A41F6B71DCCB}" srcOrd="4" destOrd="0" presId="urn:microsoft.com/office/officeart/2018/2/layout/IconVerticalSolidList"/>
    <dgm:cxn modelId="{BA9EF2D2-3AB6-4A34-B99A-8E7D0429A252}" type="presParOf" srcId="{24F455F6-FA3A-4F2C-8455-B16A2D101165}" destId="{05401957-2D65-40F0-BAAD-F97B8F78362E}" srcOrd="3" destOrd="0" presId="urn:microsoft.com/office/officeart/2018/2/layout/IconVerticalSolidList"/>
    <dgm:cxn modelId="{AC9416EC-BA57-4EBC-BAC6-E837599CCC90}" type="presParOf" srcId="{24F455F6-FA3A-4F2C-8455-B16A2D101165}" destId="{0AC1D54E-AB23-4EBB-98FB-7D52B6C6A58A}" srcOrd="4" destOrd="0" presId="urn:microsoft.com/office/officeart/2018/2/layout/IconVerticalSolidList"/>
    <dgm:cxn modelId="{313FB9E8-522D-49E4-ADE8-16FFFB16A7D1}" type="presParOf" srcId="{0AC1D54E-AB23-4EBB-98FB-7D52B6C6A58A}" destId="{585616BD-4A6A-4E96-9112-B424CD61AC42}" srcOrd="0" destOrd="0" presId="urn:microsoft.com/office/officeart/2018/2/layout/IconVerticalSolidList"/>
    <dgm:cxn modelId="{1FA0E681-EB6C-455D-92D4-33B570FB4A3B}" type="presParOf" srcId="{0AC1D54E-AB23-4EBB-98FB-7D52B6C6A58A}" destId="{47F2A8EB-83D5-46E0-8569-ED53A4E56E80}" srcOrd="1" destOrd="0" presId="urn:microsoft.com/office/officeart/2018/2/layout/IconVerticalSolidList"/>
    <dgm:cxn modelId="{06BD8490-C76A-4C0F-85C9-223A6F9A8D33}" type="presParOf" srcId="{0AC1D54E-AB23-4EBB-98FB-7D52B6C6A58A}" destId="{32AEBA68-E525-4961-9898-307CD35B2A22}" srcOrd="2" destOrd="0" presId="urn:microsoft.com/office/officeart/2018/2/layout/IconVerticalSolidList"/>
    <dgm:cxn modelId="{A18B9723-2123-4763-B8C9-F8B73F27E8F4}" type="presParOf" srcId="{0AC1D54E-AB23-4EBB-98FB-7D52B6C6A58A}" destId="{2681B9EF-F5BB-41E7-8B09-F78A0D156E34}" srcOrd="3" destOrd="0" presId="urn:microsoft.com/office/officeart/2018/2/layout/IconVerticalSolidList"/>
    <dgm:cxn modelId="{7B57101C-7A73-4016-AB6E-B765FF7D4639}" type="presParOf" srcId="{0AC1D54E-AB23-4EBB-98FB-7D52B6C6A58A}" destId="{100F54F6-EA5B-4716-ADAB-FB7928FAAAE5}" srcOrd="4" destOrd="0" presId="urn:microsoft.com/office/officeart/2018/2/layout/IconVerticalSolidList"/>
    <dgm:cxn modelId="{91676BCD-3596-472D-A32A-EFDB26F06332}" type="presParOf" srcId="{24F455F6-FA3A-4F2C-8455-B16A2D101165}" destId="{771BD4A1-9DDE-4A40-ACA1-FF55F07A512F}" srcOrd="5" destOrd="0" presId="urn:microsoft.com/office/officeart/2018/2/layout/IconVerticalSolidList"/>
    <dgm:cxn modelId="{6B0713FA-795F-4224-B336-4DD825B1AD2E}" type="presParOf" srcId="{24F455F6-FA3A-4F2C-8455-B16A2D101165}" destId="{C8E13C3F-86A2-42A7-BDB2-E0FB4A8564C8}" srcOrd="6" destOrd="0" presId="urn:microsoft.com/office/officeart/2018/2/layout/IconVerticalSolidList"/>
    <dgm:cxn modelId="{878DD535-8A82-480C-8D68-18636349FC05}" type="presParOf" srcId="{C8E13C3F-86A2-42A7-BDB2-E0FB4A8564C8}" destId="{B7101773-F9BB-4486-B6B0-DE769D114F4E}" srcOrd="0" destOrd="0" presId="urn:microsoft.com/office/officeart/2018/2/layout/IconVerticalSolidList"/>
    <dgm:cxn modelId="{2B784C8A-CCE6-4413-AC7F-846A1D18CACA}" type="presParOf" srcId="{C8E13C3F-86A2-42A7-BDB2-E0FB4A8564C8}" destId="{F8AA95E3-406B-4FF2-B0C6-A010DB13F944}" srcOrd="1" destOrd="0" presId="urn:microsoft.com/office/officeart/2018/2/layout/IconVerticalSolidList"/>
    <dgm:cxn modelId="{96CC8A44-5439-4A97-9AC7-9C2EBB84B328}" type="presParOf" srcId="{C8E13C3F-86A2-42A7-BDB2-E0FB4A8564C8}" destId="{D93ED28C-840B-4708-80F0-B355B4C44B53}" srcOrd="2" destOrd="0" presId="urn:microsoft.com/office/officeart/2018/2/layout/IconVerticalSolidList"/>
    <dgm:cxn modelId="{7F4C7FC8-CFB9-4D2E-9560-1EEE23B4DC78}" type="presParOf" srcId="{C8E13C3F-86A2-42A7-BDB2-E0FB4A8564C8}" destId="{84E5362E-D086-4682-AE80-B143E3975CE3}" srcOrd="3" destOrd="0" presId="urn:microsoft.com/office/officeart/2018/2/layout/IconVerticalSolidList"/>
    <dgm:cxn modelId="{78042EE5-D3BE-4100-A152-6750EFB63F8E}" type="presParOf" srcId="{C8E13C3F-86A2-42A7-BDB2-E0FB4A8564C8}" destId="{BE5FB22C-EAB6-404C-B646-E4FCFA46BA3C}"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EFB5590-9F79-4BBA-90D1-30C5CA55787D}" type="doc">
      <dgm:prSet loTypeId="urn:microsoft.com/office/officeart/2005/8/layout/chevron2" loCatId="list" qsTypeId="urn:microsoft.com/office/officeart/2005/8/quickstyle/simple5" qsCatId="simple" csTypeId="urn:microsoft.com/office/officeart/2005/8/colors/accent2_2" csCatId="accent2" phldr="1"/>
      <dgm:spPr/>
      <dgm:t>
        <a:bodyPr/>
        <a:lstStyle/>
        <a:p>
          <a:endParaRPr lang="en-US"/>
        </a:p>
      </dgm:t>
    </dgm:pt>
    <dgm:pt modelId="{72BA7C49-C9D4-480C-BF51-87469C5816D2}">
      <dgm:prSet phldrT="[Text]"/>
      <dgm:spPr/>
      <dgm:t>
        <a:bodyPr/>
        <a:lstStyle/>
        <a:p>
          <a:endParaRPr lang="en-US"/>
        </a:p>
      </dgm:t>
    </dgm:pt>
    <dgm:pt modelId="{EF8713B7-425F-402C-B9FE-8E041E9BB37B}" type="parTrans" cxnId="{02BCBF2F-4EC1-4724-9860-CB4584AF89F4}">
      <dgm:prSet/>
      <dgm:spPr/>
      <dgm:t>
        <a:bodyPr/>
        <a:lstStyle/>
        <a:p>
          <a:endParaRPr lang="en-US"/>
        </a:p>
      </dgm:t>
    </dgm:pt>
    <dgm:pt modelId="{6550656A-8F8A-4B71-8326-22CFAED632CB}" type="sibTrans" cxnId="{02BCBF2F-4EC1-4724-9860-CB4584AF89F4}">
      <dgm:prSet/>
      <dgm:spPr/>
      <dgm:t>
        <a:bodyPr/>
        <a:lstStyle/>
        <a:p>
          <a:endParaRPr lang="en-US"/>
        </a:p>
      </dgm:t>
    </dgm:pt>
    <dgm:pt modelId="{BFF98D6E-F2E1-43E8-90CF-F6447072D42E}">
      <dgm:prSet phldrT="[Text]"/>
      <dgm:spPr/>
      <dgm:t>
        <a:bodyPr/>
        <a:lstStyle/>
        <a:p>
          <a:r>
            <a:rPr lang="en-US" b="1" kern="1200" dirty="0">
              <a:latin typeface="Adobe Garamond Pro" pitchFamily="18" charset="0"/>
              <a:ea typeface="+mn-ea"/>
              <a:cs typeface="+mn-cs"/>
            </a:rPr>
            <a:t>Sequence</a:t>
          </a:r>
        </a:p>
      </dgm:t>
    </dgm:pt>
    <dgm:pt modelId="{937E75C8-B649-4D23-A91D-93471452C30A}" type="parTrans" cxnId="{92CBF916-578A-4BA1-B5A9-25EAD0D6EFDD}">
      <dgm:prSet/>
      <dgm:spPr/>
      <dgm:t>
        <a:bodyPr/>
        <a:lstStyle/>
        <a:p>
          <a:endParaRPr lang="en-US"/>
        </a:p>
      </dgm:t>
    </dgm:pt>
    <dgm:pt modelId="{A909E281-36B3-476B-B79A-5B156ADC6A3C}" type="sibTrans" cxnId="{92CBF916-578A-4BA1-B5A9-25EAD0D6EFDD}">
      <dgm:prSet/>
      <dgm:spPr/>
      <dgm:t>
        <a:bodyPr/>
        <a:lstStyle/>
        <a:p>
          <a:endParaRPr lang="en-US"/>
        </a:p>
      </dgm:t>
    </dgm:pt>
    <dgm:pt modelId="{65832350-8E08-4657-B282-13A7A8BA50FA}">
      <dgm:prSet phldrT="[Text]"/>
      <dgm:spPr/>
      <dgm:t>
        <a:bodyPr/>
        <a:lstStyle/>
        <a:p>
          <a:endParaRPr lang="en-US" dirty="0"/>
        </a:p>
      </dgm:t>
    </dgm:pt>
    <dgm:pt modelId="{A49149FB-CD60-4DF2-9E04-F08DF7455338}" type="parTrans" cxnId="{A6CEFA0A-909D-4628-9C75-223499F3D9BA}">
      <dgm:prSet/>
      <dgm:spPr/>
      <dgm:t>
        <a:bodyPr/>
        <a:lstStyle/>
        <a:p>
          <a:endParaRPr lang="en-US"/>
        </a:p>
      </dgm:t>
    </dgm:pt>
    <dgm:pt modelId="{606CDFA7-66CC-4AE0-8F74-30C09B156A0B}" type="sibTrans" cxnId="{A6CEFA0A-909D-4628-9C75-223499F3D9BA}">
      <dgm:prSet/>
      <dgm:spPr/>
      <dgm:t>
        <a:bodyPr/>
        <a:lstStyle/>
        <a:p>
          <a:endParaRPr lang="en-US"/>
        </a:p>
      </dgm:t>
    </dgm:pt>
    <dgm:pt modelId="{1691DC74-DD01-46C0-9AD2-2F21890A41A7}">
      <dgm:prSet phldrT="[Text]"/>
      <dgm:spPr/>
      <dgm:t>
        <a:bodyPr/>
        <a:lstStyle/>
        <a:p>
          <a:endParaRPr lang="en-US" dirty="0"/>
        </a:p>
      </dgm:t>
    </dgm:pt>
    <dgm:pt modelId="{77D7A735-D0F8-4049-8CC2-41E45FDA9B5B}" type="parTrans" cxnId="{94C9A7ED-6E6C-403D-9D79-4E853241F295}">
      <dgm:prSet/>
      <dgm:spPr/>
      <dgm:t>
        <a:bodyPr/>
        <a:lstStyle/>
        <a:p>
          <a:endParaRPr lang="en-US"/>
        </a:p>
      </dgm:t>
    </dgm:pt>
    <dgm:pt modelId="{2EB34EF5-1510-46C9-8011-C97D65864E2C}" type="sibTrans" cxnId="{94C9A7ED-6E6C-403D-9D79-4E853241F295}">
      <dgm:prSet/>
      <dgm:spPr/>
      <dgm:t>
        <a:bodyPr/>
        <a:lstStyle/>
        <a:p>
          <a:endParaRPr lang="en-US"/>
        </a:p>
      </dgm:t>
    </dgm:pt>
    <dgm:pt modelId="{28806A7D-1237-463A-8CBB-1A8307A5418E}">
      <dgm:prSet phldrT="[Text]"/>
      <dgm:spPr/>
      <dgm:t>
        <a:bodyPr/>
        <a:lstStyle/>
        <a:p>
          <a:endParaRPr lang="en-US" dirty="0"/>
        </a:p>
      </dgm:t>
    </dgm:pt>
    <dgm:pt modelId="{DFAF8DF7-D2BF-476A-BF07-9701888BCACB}" type="parTrans" cxnId="{DE05A1FA-50E0-42FB-997F-B69E9665850A}">
      <dgm:prSet/>
      <dgm:spPr/>
      <dgm:t>
        <a:bodyPr/>
        <a:lstStyle/>
        <a:p>
          <a:endParaRPr lang="en-US"/>
        </a:p>
      </dgm:t>
    </dgm:pt>
    <dgm:pt modelId="{5C2C9396-5992-4125-A1A6-459647D044DB}" type="sibTrans" cxnId="{DE05A1FA-50E0-42FB-997F-B69E9665850A}">
      <dgm:prSet/>
      <dgm:spPr/>
      <dgm:t>
        <a:bodyPr/>
        <a:lstStyle/>
        <a:p>
          <a:endParaRPr lang="en-US"/>
        </a:p>
      </dgm:t>
    </dgm:pt>
    <dgm:pt modelId="{2FA3D47F-9B29-48A9-A532-C8312EBF0228}">
      <dgm:prSet/>
      <dgm:spPr/>
      <dgm:t>
        <a:bodyPr/>
        <a:lstStyle/>
        <a:p>
          <a:r>
            <a:rPr lang="en-US" b="1" kern="1200">
              <a:latin typeface="Adobe Garamond Pro" pitchFamily="18" charset="0"/>
              <a:ea typeface="+mn-ea"/>
              <a:cs typeface="+mn-cs"/>
            </a:rPr>
            <a:t>Decision</a:t>
          </a:r>
        </a:p>
      </dgm:t>
    </dgm:pt>
    <dgm:pt modelId="{3B3C3DC1-4B2A-42E2-AAC6-1ED1EB7D4170}" type="parTrans" cxnId="{04C1EE45-BC2C-499C-A42A-C5252784F4DD}">
      <dgm:prSet/>
      <dgm:spPr/>
      <dgm:t>
        <a:bodyPr/>
        <a:lstStyle/>
        <a:p>
          <a:endParaRPr lang="en-US"/>
        </a:p>
      </dgm:t>
    </dgm:pt>
    <dgm:pt modelId="{157778D7-74AD-442E-8FAD-787252891639}" type="sibTrans" cxnId="{04C1EE45-BC2C-499C-A42A-C5252784F4DD}">
      <dgm:prSet/>
      <dgm:spPr/>
      <dgm:t>
        <a:bodyPr/>
        <a:lstStyle/>
        <a:p>
          <a:endParaRPr lang="en-US"/>
        </a:p>
      </dgm:t>
    </dgm:pt>
    <dgm:pt modelId="{AF347644-34A6-4AF5-B11C-E6012572984C}">
      <dgm:prSet/>
      <dgm:spPr/>
      <dgm:t>
        <a:bodyPr/>
        <a:lstStyle/>
        <a:p>
          <a:r>
            <a:rPr lang="en-US" b="1" kern="1200">
              <a:latin typeface="Adobe Garamond Pro" pitchFamily="18" charset="0"/>
              <a:ea typeface="+mn-ea"/>
              <a:cs typeface="+mn-cs"/>
            </a:rPr>
            <a:t>Repetition</a:t>
          </a:r>
        </a:p>
      </dgm:t>
    </dgm:pt>
    <dgm:pt modelId="{3471C64F-0A0E-4AF7-8E5D-1D564E512F53}" type="parTrans" cxnId="{BE8E455E-0DA6-45BC-A654-462708976568}">
      <dgm:prSet/>
      <dgm:spPr/>
      <dgm:t>
        <a:bodyPr/>
        <a:lstStyle/>
        <a:p>
          <a:endParaRPr lang="en-US"/>
        </a:p>
      </dgm:t>
    </dgm:pt>
    <dgm:pt modelId="{A48874B5-644D-4BA1-9339-68A8F35D9FB5}" type="sibTrans" cxnId="{BE8E455E-0DA6-45BC-A654-462708976568}">
      <dgm:prSet/>
      <dgm:spPr/>
      <dgm:t>
        <a:bodyPr/>
        <a:lstStyle/>
        <a:p>
          <a:endParaRPr lang="en-US"/>
        </a:p>
      </dgm:t>
    </dgm:pt>
    <dgm:pt modelId="{27E63FA8-DB80-4AFF-A3BF-26E47182FD07}">
      <dgm:prSet/>
      <dgm:spPr/>
      <dgm:t>
        <a:bodyPr/>
        <a:lstStyle/>
        <a:p>
          <a:r>
            <a:rPr lang="en-US" b="1" kern="1200">
              <a:latin typeface="Adobe Garamond Pro" pitchFamily="18" charset="0"/>
              <a:ea typeface="+mn-ea"/>
              <a:cs typeface="+mn-cs"/>
            </a:rPr>
            <a:t>Case</a:t>
          </a:r>
        </a:p>
      </dgm:t>
    </dgm:pt>
    <dgm:pt modelId="{0964754B-7D4B-4839-B77B-CF54F1567E82}" type="parTrans" cxnId="{506D4CFA-2439-43B0-8523-1909D75A8E0C}">
      <dgm:prSet/>
      <dgm:spPr/>
      <dgm:t>
        <a:bodyPr/>
        <a:lstStyle/>
        <a:p>
          <a:endParaRPr lang="en-US"/>
        </a:p>
      </dgm:t>
    </dgm:pt>
    <dgm:pt modelId="{3F788407-D012-4E4D-A490-681A1B54FAB4}" type="sibTrans" cxnId="{506D4CFA-2439-43B0-8523-1909D75A8E0C}">
      <dgm:prSet/>
      <dgm:spPr/>
      <dgm:t>
        <a:bodyPr/>
        <a:lstStyle/>
        <a:p>
          <a:endParaRPr lang="en-US"/>
        </a:p>
      </dgm:t>
    </dgm:pt>
    <dgm:pt modelId="{F0512F83-3EC7-4615-99D2-3864A575F039}" type="pres">
      <dgm:prSet presAssocID="{EEFB5590-9F79-4BBA-90D1-30C5CA55787D}" presName="linearFlow" presStyleCnt="0">
        <dgm:presLayoutVars>
          <dgm:dir/>
          <dgm:animLvl val="lvl"/>
          <dgm:resizeHandles val="exact"/>
        </dgm:presLayoutVars>
      </dgm:prSet>
      <dgm:spPr/>
    </dgm:pt>
    <dgm:pt modelId="{C8180138-2B45-4F87-8BF2-B1B70EB79397}" type="pres">
      <dgm:prSet presAssocID="{72BA7C49-C9D4-480C-BF51-87469C5816D2}" presName="composite" presStyleCnt="0"/>
      <dgm:spPr/>
    </dgm:pt>
    <dgm:pt modelId="{C7B8ADF0-E5A4-4099-B278-3323BC069F57}" type="pres">
      <dgm:prSet presAssocID="{72BA7C49-C9D4-480C-BF51-87469C5816D2}" presName="parentText" presStyleLbl="alignNode1" presStyleIdx="0" presStyleCnt="4">
        <dgm:presLayoutVars>
          <dgm:chMax val="1"/>
          <dgm:bulletEnabled val="1"/>
        </dgm:presLayoutVars>
      </dgm:prSet>
      <dgm:spPr/>
    </dgm:pt>
    <dgm:pt modelId="{1B769567-63E1-412F-95CE-98BF74585036}" type="pres">
      <dgm:prSet presAssocID="{72BA7C49-C9D4-480C-BF51-87469C5816D2}" presName="descendantText" presStyleLbl="alignAcc1" presStyleIdx="0" presStyleCnt="4">
        <dgm:presLayoutVars>
          <dgm:bulletEnabled val="1"/>
        </dgm:presLayoutVars>
      </dgm:prSet>
      <dgm:spPr/>
    </dgm:pt>
    <dgm:pt modelId="{67C753E6-B3E6-4BB4-8BB5-7FE437E0B456}" type="pres">
      <dgm:prSet presAssocID="{6550656A-8F8A-4B71-8326-22CFAED632CB}" presName="sp" presStyleCnt="0"/>
      <dgm:spPr/>
    </dgm:pt>
    <dgm:pt modelId="{75AC6CFA-0208-44A7-A542-5DBA393F80A1}" type="pres">
      <dgm:prSet presAssocID="{65832350-8E08-4657-B282-13A7A8BA50FA}" presName="composite" presStyleCnt="0"/>
      <dgm:spPr/>
    </dgm:pt>
    <dgm:pt modelId="{6C5524F9-2F32-4E0C-9F49-F45518AFDF6B}" type="pres">
      <dgm:prSet presAssocID="{65832350-8E08-4657-B282-13A7A8BA50FA}" presName="parentText" presStyleLbl="alignNode1" presStyleIdx="1" presStyleCnt="4">
        <dgm:presLayoutVars>
          <dgm:chMax val="1"/>
          <dgm:bulletEnabled val="1"/>
        </dgm:presLayoutVars>
      </dgm:prSet>
      <dgm:spPr/>
    </dgm:pt>
    <dgm:pt modelId="{E851E9DB-7029-4C54-A4BB-F2D9B2D1020C}" type="pres">
      <dgm:prSet presAssocID="{65832350-8E08-4657-B282-13A7A8BA50FA}" presName="descendantText" presStyleLbl="alignAcc1" presStyleIdx="1" presStyleCnt="4">
        <dgm:presLayoutVars>
          <dgm:bulletEnabled val="1"/>
        </dgm:presLayoutVars>
      </dgm:prSet>
      <dgm:spPr/>
    </dgm:pt>
    <dgm:pt modelId="{F147036D-0885-48EB-BCD0-2EBF7F5DD6BE}" type="pres">
      <dgm:prSet presAssocID="{606CDFA7-66CC-4AE0-8F74-30C09B156A0B}" presName="sp" presStyleCnt="0"/>
      <dgm:spPr/>
    </dgm:pt>
    <dgm:pt modelId="{17C0C9EB-0DC1-4CC8-A7A3-B7A21E6A0A04}" type="pres">
      <dgm:prSet presAssocID="{1691DC74-DD01-46C0-9AD2-2F21890A41A7}" presName="composite" presStyleCnt="0"/>
      <dgm:spPr/>
    </dgm:pt>
    <dgm:pt modelId="{A3A3294B-0DE9-4593-9146-507247ABC805}" type="pres">
      <dgm:prSet presAssocID="{1691DC74-DD01-46C0-9AD2-2F21890A41A7}" presName="parentText" presStyleLbl="alignNode1" presStyleIdx="2" presStyleCnt="4">
        <dgm:presLayoutVars>
          <dgm:chMax val="1"/>
          <dgm:bulletEnabled val="1"/>
        </dgm:presLayoutVars>
      </dgm:prSet>
      <dgm:spPr/>
    </dgm:pt>
    <dgm:pt modelId="{3C95BB32-9302-49DE-A6C6-77C35F5C6DA0}" type="pres">
      <dgm:prSet presAssocID="{1691DC74-DD01-46C0-9AD2-2F21890A41A7}" presName="descendantText" presStyleLbl="alignAcc1" presStyleIdx="2" presStyleCnt="4">
        <dgm:presLayoutVars>
          <dgm:bulletEnabled val="1"/>
        </dgm:presLayoutVars>
      </dgm:prSet>
      <dgm:spPr/>
    </dgm:pt>
    <dgm:pt modelId="{66FF3121-868C-4E65-BC83-565CB1979E56}" type="pres">
      <dgm:prSet presAssocID="{2EB34EF5-1510-46C9-8011-C97D65864E2C}" presName="sp" presStyleCnt="0"/>
      <dgm:spPr/>
    </dgm:pt>
    <dgm:pt modelId="{4BD08B46-6812-4216-BADF-2BC03986F6F1}" type="pres">
      <dgm:prSet presAssocID="{28806A7D-1237-463A-8CBB-1A8307A5418E}" presName="composite" presStyleCnt="0"/>
      <dgm:spPr/>
    </dgm:pt>
    <dgm:pt modelId="{17403F2E-E2AE-4BDD-9455-0DE4D51A6E50}" type="pres">
      <dgm:prSet presAssocID="{28806A7D-1237-463A-8CBB-1A8307A5418E}" presName="parentText" presStyleLbl="alignNode1" presStyleIdx="3" presStyleCnt="4">
        <dgm:presLayoutVars>
          <dgm:chMax val="1"/>
          <dgm:bulletEnabled val="1"/>
        </dgm:presLayoutVars>
      </dgm:prSet>
      <dgm:spPr/>
    </dgm:pt>
    <dgm:pt modelId="{E57BDAE1-3BD3-4732-9627-25DCA968A1E7}" type="pres">
      <dgm:prSet presAssocID="{28806A7D-1237-463A-8CBB-1A8307A5418E}" presName="descendantText" presStyleLbl="alignAcc1" presStyleIdx="3" presStyleCnt="4">
        <dgm:presLayoutVars>
          <dgm:bulletEnabled val="1"/>
        </dgm:presLayoutVars>
      </dgm:prSet>
      <dgm:spPr/>
    </dgm:pt>
  </dgm:ptLst>
  <dgm:cxnLst>
    <dgm:cxn modelId="{A6CEFA0A-909D-4628-9C75-223499F3D9BA}" srcId="{EEFB5590-9F79-4BBA-90D1-30C5CA55787D}" destId="{65832350-8E08-4657-B282-13A7A8BA50FA}" srcOrd="1" destOrd="0" parTransId="{A49149FB-CD60-4DF2-9E04-F08DF7455338}" sibTransId="{606CDFA7-66CC-4AE0-8F74-30C09B156A0B}"/>
    <dgm:cxn modelId="{92CBF916-578A-4BA1-B5A9-25EAD0D6EFDD}" srcId="{72BA7C49-C9D4-480C-BF51-87469C5816D2}" destId="{BFF98D6E-F2E1-43E8-90CF-F6447072D42E}" srcOrd="0" destOrd="0" parTransId="{937E75C8-B649-4D23-A91D-93471452C30A}" sibTransId="{A909E281-36B3-476B-B79A-5B156ADC6A3C}"/>
    <dgm:cxn modelId="{14586518-F141-438B-AF34-D609D819D0BF}" type="presOf" srcId="{EEFB5590-9F79-4BBA-90D1-30C5CA55787D}" destId="{F0512F83-3EC7-4615-99D2-3864A575F039}" srcOrd="0" destOrd="0" presId="urn:microsoft.com/office/officeart/2005/8/layout/chevron2"/>
    <dgm:cxn modelId="{02BCBF2F-4EC1-4724-9860-CB4584AF89F4}" srcId="{EEFB5590-9F79-4BBA-90D1-30C5CA55787D}" destId="{72BA7C49-C9D4-480C-BF51-87469C5816D2}" srcOrd="0" destOrd="0" parTransId="{EF8713B7-425F-402C-B9FE-8E041E9BB37B}" sibTransId="{6550656A-8F8A-4B71-8326-22CFAED632CB}"/>
    <dgm:cxn modelId="{2787E430-44E6-4529-84D6-D824BCA21C98}" type="presOf" srcId="{BFF98D6E-F2E1-43E8-90CF-F6447072D42E}" destId="{1B769567-63E1-412F-95CE-98BF74585036}" srcOrd="0" destOrd="0" presId="urn:microsoft.com/office/officeart/2005/8/layout/chevron2"/>
    <dgm:cxn modelId="{BE8E455E-0DA6-45BC-A654-462708976568}" srcId="{1691DC74-DD01-46C0-9AD2-2F21890A41A7}" destId="{AF347644-34A6-4AF5-B11C-E6012572984C}" srcOrd="0" destOrd="0" parTransId="{3471C64F-0A0E-4AF7-8E5D-1D564E512F53}" sibTransId="{A48874B5-644D-4BA1-9339-68A8F35D9FB5}"/>
    <dgm:cxn modelId="{04C1EE45-BC2C-499C-A42A-C5252784F4DD}" srcId="{65832350-8E08-4657-B282-13A7A8BA50FA}" destId="{2FA3D47F-9B29-48A9-A532-C8312EBF0228}" srcOrd="0" destOrd="0" parTransId="{3B3C3DC1-4B2A-42E2-AAC6-1ED1EB7D4170}" sibTransId="{157778D7-74AD-442E-8FAD-787252891639}"/>
    <dgm:cxn modelId="{3C215C70-A935-471B-9B9A-E876EF141EBD}" type="presOf" srcId="{27E63FA8-DB80-4AFF-A3BF-26E47182FD07}" destId="{E57BDAE1-3BD3-4732-9627-25DCA968A1E7}" srcOrd="0" destOrd="0" presId="urn:microsoft.com/office/officeart/2005/8/layout/chevron2"/>
    <dgm:cxn modelId="{2E29F674-24FD-4650-970D-3F04D9F1AB7F}" type="presOf" srcId="{72BA7C49-C9D4-480C-BF51-87469C5816D2}" destId="{C7B8ADF0-E5A4-4099-B278-3323BC069F57}" srcOrd="0" destOrd="0" presId="urn:microsoft.com/office/officeart/2005/8/layout/chevron2"/>
    <dgm:cxn modelId="{0A53BC81-3296-46B7-B2AA-9DC8FBC54011}" type="presOf" srcId="{28806A7D-1237-463A-8CBB-1A8307A5418E}" destId="{17403F2E-E2AE-4BDD-9455-0DE4D51A6E50}" srcOrd="0" destOrd="0" presId="urn:microsoft.com/office/officeart/2005/8/layout/chevron2"/>
    <dgm:cxn modelId="{12C06692-D26B-442C-8631-1F98ABF5E5EA}" type="presOf" srcId="{1691DC74-DD01-46C0-9AD2-2F21890A41A7}" destId="{A3A3294B-0DE9-4593-9146-507247ABC805}" srcOrd="0" destOrd="0" presId="urn:microsoft.com/office/officeart/2005/8/layout/chevron2"/>
    <dgm:cxn modelId="{A51C6CA8-DBD8-457A-9E10-A5F95C835FAB}" type="presOf" srcId="{65832350-8E08-4657-B282-13A7A8BA50FA}" destId="{6C5524F9-2F32-4E0C-9F49-F45518AFDF6B}" srcOrd="0" destOrd="0" presId="urn:microsoft.com/office/officeart/2005/8/layout/chevron2"/>
    <dgm:cxn modelId="{2C1F57B0-E9C2-40BB-BB18-AB0F79CB2EF6}" type="presOf" srcId="{2FA3D47F-9B29-48A9-A532-C8312EBF0228}" destId="{E851E9DB-7029-4C54-A4BB-F2D9B2D1020C}" srcOrd="0" destOrd="0" presId="urn:microsoft.com/office/officeart/2005/8/layout/chevron2"/>
    <dgm:cxn modelId="{DEFFE2C9-2B5C-4B22-BA4A-952B59D7D7C2}" type="presOf" srcId="{AF347644-34A6-4AF5-B11C-E6012572984C}" destId="{3C95BB32-9302-49DE-A6C6-77C35F5C6DA0}" srcOrd="0" destOrd="0" presId="urn:microsoft.com/office/officeart/2005/8/layout/chevron2"/>
    <dgm:cxn modelId="{94C9A7ED-6E6C-403D-9D79-4E853241F295}" srcId="{EEFB5590-9F79-4BBA-90D1-30C5CA55787D}" destId="{1691DC74-DD01-46C0-9AD2-2F21890A41A7}" srcOrd="2" destOrd="0" parTransId="{77D7A735-D0F8-4049-8CC2-41E45FDA9B5B}" sibTransId="{2EB34EF5-1510-46C9-8011-C97D65864E2C}"/>
    <dgm:cxn modelId="{506D4CFA-2439-43B0-8523-1909D75A8E0C}" srcId="{28806A7D-1237-463A-8CBB-1A8307A5418E}" destId="{27E63FA8-DB80-4AFF-A3BF-26E47182FD07}" srcOrd="0" destOrd="0" parTransId="{0964754B-7D4B-4839-B77B-CF54F1567E82}" sibTransId="{3F788407-D012-4E4D-A490-681A1B54FAB4}"/>
    <dgm:cxn modelId="{DE05A1FA-50E0-42FB-997F-B69E9665850A}" srcId="{EEFB5590-9F79-4BBA-90D1-30C5CA55787D}" destId="{28806A7D-1237-463A-8CBB-1A8307A5418E}" srcOrd="3" destOrd="0" parTransId="{DFAF8DF7-D2BF-476A-BF07-9701888BCACB}" sibTransId="{5C2C9396-5992-4125-A1A6-459647D044DB}"/>
    <dgm:cxn modelId="{C95B6F76-E2CC-4FB0-BDA7-EF168D67FC1C}" type="presParOf" srcId="{F0512F83-3EC7-4615-99D2-3864A575F039}" destId="{C8180138-2B45-4F87-8BF2-B1B70EB79397}" srcOrd="0" destOrd="0" presId="urn:microsoft.com/office/officeart/2005/8/layout/chevron2"/>
    <dgm:cxn modelId="{6BA3C39E-CC13-4F09-8D61-4CAFEE69501A}" type="presParOf" srcId="{C8180138-2B45-4F87-8BF2-B1B70EB79397}" destId="{C7B8ADF0-E5A4-4099-B278-3323BC069F57}" srcOrd="0" destOrd="0" presId="urn:microsoft.com/office/officeart/2005/8/layout/chevron2"/>
    <dgm:cxn modelId="{89C25953-B189-480C-A35C-4C4823FCF167}" type="presParOf" srcId="{C8180138-2B45-4F87-8BF2-B1B70EB79397}" destId="{1B769567-63E1-412F-95CE-98BF74585036}" srcOrd="1" destOrd="0" presId="urn:microsoft.com/office/officeart/2005/8/layout/chevron2"/>
    <dgm:cxn modelId="{D906CC4C-182E-41DF-9292-24D8D6514B7F}" type="presParOf" srcId="{F0512F83-3EC7-4615-99D2-3864A575F039}" destId="{67C753E6-B3E6-4BB4-8BB5-7FE437E0B456}" srcOrd="1" destOrd="0" presId="urn:microsoft.com/office/officeart/2005/8/layout/chevron2"/>
    <dgm:cxn modelId="{572316D6-13B7-4904-8D39-F169E7C44B44}" type="presParOf" srcId="{F0512F83-3EC7-4615-99D2-3864A575F039}" destId="{75AC6CFA-0208-44A7-A542-5DBA393F80A1}" srcOrd="2" destOrd="0" presId="urn:microsoft.com/office/officeart/2005/8/layout/chevron2"/>
    <dgm:cxn modelId="{92475A72-2D6B-4349-AF15-70A645739B20}" type="presParOf" srcId="{75AC6CFA-0208-44A7-A542-5DBA393F80A1}" destId="{6C5524F9-2F32-4E0C-9F49-F45518AFDF6B}" srcOrd="0" destOrd="0" presId="urn:microsoft.com/office/officeart/2005/8/layout/chevron2"/>
    <dgm:cxn modelId="{ECA06361-872D-4224-92D7-DEBD4AB8F65C}" type="presParOf" srcId="{75AC6CFA-0208-44A7-A542-5DBA393F80A1}" destId="{E851E9DB-7029-4C54-A4BB-F2D9B2D1020C}" srcOrd="1" destOrd="0" presId="urn:microsoft.com/office/officeart/2005/8/layout/chevron2"/>
    <dgm:cxn modelId="{C8C44A7D-6D12-439D-B139-1050F52A45C4}" type="presParOf" srcId="{F0512F83-3EC7-4615-99D2-3864A575F039}" destId="{F147036D-0885-48EB-BCD0-2EBF7F5DD6BE}" srcOrd="3" destOrd="0" presId="urn:microsoft.com/office/officeart/2005/8/layout/chevron2"/>
    <dgm:cxn modelId="{CC23E8E8-0716-4412-A982-A7F42D9B0831}" type="presParOf" srcId="{F0512F83-3EC7-4615-99D2-3864A575F039}" destId="{17C0C9EB-0DC1-4CC8-A7A3-B7A21E6A0A04}" srcOrd="4" destOrd="0" presId="urn:microsoft.com/office/officeart/2005/8/layout/chevron2"/>
    <dgm:cxn modelId="{722D20AE-6ACC-4054-967E-8F450EA6555E}" type="presParOf" srcId="{17C0C9EB-0DC1-4CC8-A7A3-B7A21E6A0A04}" destId="{A3A3294B-0DE9-4593-9146-507247ABC805}" srcOrd="0" destOrd="0" presId="urn:microsoft.com/office/officeart/2005/8/layout/chevron2"/>
    <dgm:cxn modelId="{9AB50D37-0695-415A-A542-27A6F212CDA0}" type="presParOf" srcId="{17C0C9EB-0DC1-4CC8-A7A3-B7A21E6A0A04}" destId="{3C95BB32-9302-49DE-A6C6-77C35F5C6DA0}" srcOrd="1" destOrd="0" presId="urn:microsoft.com/office/officeart/2005/8/layout/chevron2"/>
    <dgm:cxn modelId="{C3BB5C89-610B-4AFA-9D19-C45B1F0353D1}" type="presParOf" srcId="{F0512F83-3EC7-4615-99D2-3864A575F039}" destId="{66FF3121-868C-4E65-BC83-565CB1979E56}" srcOrd="5" destOrd="0" presId="urn:microsoft.com/office/officeart/2005/8/layout/chevron2"/>
    <dgm:cxn modelId="{E32133CB-EF8B-4E61-ADF1-64563FD35137}" type="presParOf" srcId="{F0512F83-3EC7-4615-99D2-3864A575F039}" destId="{4BD08B46-6812-4216-BADF-2BC03986F6F1}" srcOrd="6" destOrd="0" presId="urn:microsoft.com/office/officeart/2005/8/layout/chevron2"/>
    <dgm:cxn modelId="{C8737347-8243-4B03-89DD-530DFEC5657C}" type="presParOf" srcId="{4BD08B46-6812-4216-BADF-2BC03986F6F1}" destId="{17403F2E-E2AE-4BDD-9455-0DE4D51A6E50}" srcOrd="0" destOrd="0" presId="urn:microsoft.com/office/officeart/2005/8/layout/chevron2"/>
    <dgm:cxn modelId="{1240F5D1-F12B-4DA5-BBF7-34F478F61A54}" type="presParOf" srcId="{4BD08B46-6812-4216-BADF-2BC03986F6F1}" destId="{E57BDAE1-3BD3-4732-9627-25DCA968A1E7}"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3ACD418-C3EA-4E9B-81CC-C15A07A1F1B9}" type="doc">
      <dgm:prSet loTypeId="urn:microsoft.com/office/officeart/2005/8/layout/hierarchy4" loCatId="list" qsTypeId="urn:microsoft.com/office/officeart/2005/8/quickstyle/3d2" qsCatId="3D" csTypeId="urn:microsoft.com/office/officeart/2005/8/colors/accent1_2" csCatId="accent1" phldr="1"/>
      <dgm:spPr/>
      <dgm:t>
        <a:bodyPr/>
        <a:lstStyle/>
        <a:p>
          <a:endParaRPr lang="en-US"/>
        </a:p>
      </dgm:t>
    </dgm:pt>
    <dgm:pt modelId="{433EADBE-6407-4781-8BDA-619D360FE84C}">
      <dgm:prSet phldrT="[Text]"/>
      <dgm:spPr/>
      <dgm:t>
        <a:bodyPr/>
        <a:lstStyle/>
        <a:p>
          <a:r>
            <a:rPr lang="en-US" b="1" dirty="0">
              <a:latin typeface="Adobe Garamond Pro" pitchFamily="18" charset="0"/>
            </a:rPr>
            <a:t>Repetition Structure</a:t>
          </a:r>
          <a:endParaRPr lang="en-US" dirty="0"/>
        </a:p>
      </dgm:t>
    </dgm:pt>
    <dgm:pt modelId="{FCA8427B-A72D-4CF3-815D-94A25DF87A3B}" type="parTrans" cxnId="{4AFEDB28-02E8-4197-8E67-49FB122E2848}">
      <dgm:prSet/>
      <dgm:spPr/>
      <dgm:t>
        <a:bodyPr/>
        <a:lstStyle/>
        <a:p>
          <a:endParaRPr lang="en-US"/>
        </a:p>
      </dgm:t>
    </dgm:pt>
    <dgm:pt modelId="{08602DBC-04F9-467A-BFAD-2034C7D48967}" type="sibTrans" cxnId="{4AFEDB28-02E8-4197-8E67-49FB122E2848}">
      <dgm:prSet/>
      <dgm:spPr/>
      <dgm:t>
        <a:bodyPr/>
        <a:lstStyle/>
        <a:p>
          <a:endParaRPr lang="en-US"/>
        </a:p>
      </dgm:t>
    </dgm:pt>
    <dgm:pt modelId="{CF47D76F-C05F-4822-8820-34C3CEB2B71F}">
      <dgm:prSet phldrT="[Text]" custT="1"/>
      <dgm:spPr/>
      <dgm:t>
        <a:bodyPr/>
        <a:lstStyle/>
        <a:p>
          <a:r>
            <a:rPr lang="en-US" sz="4400" b="0" dirty="0">
              <a:latin typeface="Adobe Garamond Pro" pitchFamily="18" charset="0"/>
            </a:rPr>
            <a:t>Post-Test</a:t>
          </a:r>
        </a:p>
      </dgm:t>
    </dgm:pt>
    <dgm:pt modelId="{F7A3F19C-763F-4031-8FAB-6BBBBD072CC3}" type="parTrans" cxnId="{0D3A4C6A-8B07-4BC0-8732-AD0FAD4EE8D8}">
      <dgm:prSet/>
      <dgm:spPr/>
      <dgm:t>
        <a:bodyPr/>
        <a:lstStyle/>
        <a:p>
          <a:endParaRPr lang="en-US"/>
        </a:p>
      </dgm:t>
    </dgm:pt>
    <dgm:pt modelId="{CF5009E8-BA6F-423A-A60E-D53A0FF6EB8B}" type="sibTrans" cxnId="{0D3A4C6A-8B07-4BC0-8732-AD0FAD4EE8D8}">
      <dgm:prSet/>
      <dgm:spPr/>
      <dgm:t>
        <a:bodyPr/>
        <a:lstStyle/>
        <a:p>
          <a:endParaRPr lang="en-US"/>
        </a:p>
      </dgm:t>
    </dgm:pt>
    <dgm:pt modelId="{0B1EEF1E-FE24-48A7-90D8-4059ADB12D6B}">
      <dgm:prSet phldrT="[Text]" custT="1"/>
      <dgm:spPr/>
      <dgm:t>
        <a:bodyPr/>
        <a:lstStyle/>
        <a:p>
          <a:r>
            <a:rPr lang="en-US" sz="4400" b="0" dirty="0">
              <a:latin typeface="Adobe Garamond Pro" pitchFamily="18" charset="0"/>
            </a:rPr>
            <a:t>Pre-Test</a:t>
          </a:r>
        </a:p>
      </dgm:t>
    </dgm:pt>
    <dgm:pt modelId="{8010476F-3AB5-476B-B5E9-1B96BA87B049}" type="sibTrans" cxnId="{EA0DFB8C-1D91-4C6E-BCA9-F6E3B3433EE1}">
      <dgm:prSet/>
      <dgm:spPr/>
      <dgm:t>
        <a:bodyPr/>
        <a:lstStyle/>
        <a:p>
          <a:endParaRPr lang="en-US"/>
        </a:p>
      </dgm:t>
    </dgm:pt>
    <dgm:pt modelId="{B24A926D-99C7-44A0-A861-2A2D1A38F232}" type="parTrans" cxnId="{EA0DFB8C-1D91-4C6E-BCA9-F6E3B3433EE1}">
      <dgm:prSet/>
      <dgm:spPr/>
      <dgm:t>
        <a:bodyPr/>
        <a:lstStyle/>
        <a:p>
          <a:endParaRPr lang="en-US"/>
        </a:p>
      </dgm:t>
    </dgm:pt>
    <dgm:pt modelId="{46F66FA1-0CA7-4301-82F7-3936D8F1622F}" type="pres">
      <dgm:prSet presAssocID="{D3ACD418-C3EA-4E9B-81CC-C15A07A1F1B9}" presName="Name0" presStyleCnt="0">
        <dgm:presLayoutVars>
          <dgm:chPref val="1"/>
          <dgm:dir/>
          <dgm:animOne val="branch"/>
          <dgm:animLvl val="lvl"/>
          <dgm:resizeHandles/>
        </dgm:presLayoutVars>
      </dgm:prSet>
      <dgm:spPr/>
    </dgm:pt>
    <dgm:pt modelId="{DCCD2701-B4FD-4BAF-BB44-7E2F641765E4}" type="pres">
      <dgm:prSet presAssocID="{433EADBE-6407-4781-8BDA-619D360FE84C}" presName="vertOne" presStyleCnt="0"/>
      <dgm:spPr/>
    </dgm:pt>
    <dgm:pt modelId="{AF9CA599-5823-4787-BE8B-3732B3638285}" type="pres">
      <dgm:prSet presAssocID="{433EADBE-6407-4781-8BDA-619D360FE84C}" presName="txOne" presStyleLbl="node0" presStyleIdx="0" presStyleCnt="1" custLinFactNeighborX="-37" custLinFactNeighborY="-11301">
        <dgm:presLayoutVars>
          <dgm:chPref val="3"/>
        </dgm:presLayoutVars>
      </dgm:prSet>
      <dgm:spPr/>
    </dgm:pt>
    <dgm:pt modelId="{E07A8F80-E4AE-40D1-8E3C-E469622C6887}" type="pres">
      <dgm:prSet presAssocID="{433EADBE-6407-4781-8BDA-619D360FE84C}" presName="parTransOne" presStyleCnt="0"/>
      <dgm:spPr/>
    </dgm:pt>
    <dgm:pt modelId="{D793A3EA-B091-434A-94B6-B44BF755C62A}" type="pres">
      <dgm:prSet presAssocID="{433EADBE-6407-4781-8BDA-619D360FE84C}" presName="horzOne" presStyleCnt="0"/>
      <dgm:spPr/>
    </dgm:pt>
    <dgm:pt modelId="{209B41B5-7703-418F-9B9E-CF747FB77141}" type="pres">
      <dgm:prSet presAssocID="{0B1EEF1E-FE24-48A7-90D8-4059ADB12D6B}" presName="vertTwo" presStyleCnt="0"/>
      <dgm:spPr/>
    </dgm:pt>
    <dgm:pt modelId="{6DB3BC52-589F-4620-BE3D-CBF2DC1DF431}" type="pres">
      <dgm:prSet presAssocID="{0B1EEF1E-FE24-48A7-90D8-4059ADB12D6B}" presName="txTwo" presStyleLbl="node2" presStyleIdx="0" presStyleCnt="2">
        <dgm:presLayoutVars>
          <dgm:chPref val="3"/>
        </dgm:presLayoutVars>
      </dgm:prSet>
      <dgm:spPr/>
    </dgm:pt>
    <dgm:pt modelId="{83E44C43-C8CB-480B-A91A-FF05451F31AF}" type="pres">
      <dgm:prSet presAssocID="{0B1EEF1E-FE24-48A7-90D8-4059ADB12D6B}" presName="horzTwo" presStyleCnt="0"/>
      <dgm:spPr/>
    </dgm:pt>
    <dgm:pt modelId="{86B7B0E5-4F59-4F1E-A2EE-AA23787B6A32}" type="pres">
      <dgm:prSet presAssocID="{8010476F-3AB5-476B-B5E9-1B96BA87B049}" presName="sibSpaceTwo" presStyleCnt="0"/>
      <dgm:spPr/>
    </dgm:pt>
    <dgm:pt modelId="{A209E0C6-2505-42E1-9C61-01D3759B7ADC}" type="pres">
      <dgm:prSet presAssocID="{CF47D76F-C05F-4822-8820-34C3CEB2B71F}" presName="vertTwo" presStyleCnt="0"/>
      <dgm:spPr/>
    </dgm:pt>
    <dgm:pt modelId="{89EE82AF-9F49-46F9-9835-0B5AE9586EC6}" type="pres">
      <dgm:prSet presAssocID="{CF47D76F-C05F-4822-8820-34C3CEB2B71F}" presName="txTwo" presStyleLbl="node2" presStyleIdx="1" presStyleCnt="2">
        <dgm:presLayoutVars>
          <dgm:chPref val="3"/>
        </dgm:presLayoutVars>
      </dgm:prSet>
      <dgm:spPr/>
    </dgm:pt>
    <dgm:pt modelId="{44FF1CD6-26ED-4353-8070-7F4574EE26EE}" type="pres">
      <dgm:prSet presAssocID="{CF47D76F-C05F-4822-8820-34C3CEB2B71F}" presName="horzTwo" presStyleCnt="0"/>
      <dgm:spPr/>
    </dgm:pt>
  </dgm:ptLst>
  <dgm:cxnLst>
    <dgm:cxn modelId="{55C22508-2DE2-4F5A-96FA-F410F418A2AE}" type="presOf" srcId="{433EADBE-6407-4781-8BDA-619D360FE84C}" destId="{AF9CA599-5823-4787-BE8B-3732B3638285}" srcOrd="0" destOrd="0" presId="urn:microsoft.com/office/officeart/2005/8/layout/hierarchy4"/>
    <dgm:cxn modelId="{4AFEDB28-02E8-4197-8E67-49FB122E2848}" srcId="{D3ACD418-C3EA-4E9B-81CC-C15A07A1F1B9}" destId="{433EADBE-6407-4781-8BDA-619D360FE84C}" srcOrd="0" destOrd="0" parTransId="{FCA8427B-A72D-4CF3-815D-94A25DF87A3B}" sibTransId="{08602DBC-04F9-467A-BFAD-2034C7D48967}"/>
    <dgm:cxn modelId="{6184A829-F7C7-46E9-962B-648DFD10AFDF}" type="presOf" srcId="{CF47D76F-C05F-4822-8820-34C3CEB2B71F}" destId="{89EE82AF-9F49-46F9-9835-0B5AE9586EC6}" srcOrd="0" destOrd="0" presId="urn:microsoft.com/office/officeart/2005/8/layout/hierarchy4"/>
    <dgm:cxn modelId="{A7642D40-16FB-4DF7-9789-FBABE779DEA1}" type="presOf" srcId="{0B1EEF1E-FE24-48A7-90D8-4059ADB12D6B}" destId="{6DB3BC52-589F-4620-BE3D-CBF2DC1DF431}" srcOrd="0" destOrd="0" presId="urn:microsoft.com/office/officeart/2005/8/layout/hierarchy4"/>
    <dgm:cxn modelId="{0D3A4C6A-8B07-4BC0-8732-AD0FAD4EE8D8}" srcId="{433EADBE-6407-4781-8BDA-619D360FE84C}" destId="{CF47D76F-C05F-4822-8820-34C3CEB2B71F}" srcOrd="1" destOrd="0" parTransId="{F7A3F19C-763F-4031-8FAB-6BBBBD072CC3}" sibTransId="{CF5009E8-BA6F-423A-A60E-D53A0FF6EB8B}"/>
    <dgm:cxn modelId="{EA0DFB8C-1D91-4C6E-BCA9-F6E3B3433EE1}" srcId="{433EADBE-6407-4781-8BDA-619D360FE84C}" destId="{0B1EEF1E-FE24-48A7-90D8-4059ADB12D6B}" srcOrd="0" destOrd="0" parTransId="{B24A926D-99C7-44A0-A861-2A2D1A38F232}" sibTransId="{8010476F-3AB5-476B-B5E9-1B96BA87B049}"/>
    <dgm:cxn modelId="{089053EF-054B-4AAD-AE4A-323C7A441E16}" type="presOf" srcId="{D3ACD418-C3EA-4E9B-81CC-C15A07A1F1B9}" destId="{46F66FA1-0CA7-4301-82F7-3936D8F1622F}" srcOrd="0" destOrd="0" presId="urn:microsoft.com/office/officeart/2005/8/layout/hierarchy4"/>
    <dgm:cxn modelId="{E069B5BF-9C76-4E9B-B09E-719E0891C8A4}" type="presParOf" srcId="{46F66FA1-0CA7-4301-82F7-3936D8F1622F}" destId="{DCCD2701-B4FD-4BAF-BB44-7E2F641765E4}" srcOrd="0" destOrd="0" presId="urn:microsoft.com/office/officeart/2005/8/layout/hierarchy4"/>
    <dgm:cxn modelId="{3D5F4F93-F165-48C8-8072-4265517328DE}" type="presParOf" srcId="{DCCD2701-B4FD-4BAF-BB44-7E2F641765E4}" destId="{AF9CA599-5823-4787-BE8B-3732B3638285}" srcOrd="0" destOrd="0" presId="urn:microsoft.com/office/officeart/2005/8/layout/hierarchy4"/>
    <dgm:cxn modelId="{10336CF1-D9BE-4EF3-8F76-9F51A7860F6C}" type="presParOf" srcId="{DCCD2701-B4FD-4BAF-BB44-7E2F641765E4}" destId="{E07A8F80-E4AE-40D1-8E3C-E469622C6887}" srcOrd="1" destOrd="0" presId="urn:microsoft.com/office/officeart/2005/8/layout/hierarchy4"/>
    <dgm:cxn modelId="{1761F6AA-FFF5-4F01-A646-897245A968DC}" type="presParOf" srcId="{DCCD2701-B4FD-4BAF-BB44-7E2F641765E4}" destId="{D793A3EA-B091-434A-94B6-B44BF755C62A}" srcOrd="2" destOrd="0" presId="urn:microsoft.com/office/officeart/2005/8/layout/hierarchy4"/>
    <dgm:cxn modelId="{3077A84C-B52E-4B3D-96F1-BD785DA7802C}" type="presParOf" srcId="{D793A3EA-B091-434A-94B6-B44BF755C62A}" destId="{209B41B5-7703-418F-9B9E-CF747FB77141}" srcOrd="0" destOrd="0" presId="urn:microsoft.com/office/officeart/2005/8/layout/hierarchy4"/>
    <dgm:cxn modelId="{C67E6488-95B0-427B-B84A-87180325A86E}" type="presParOf" srcId="{209B41B5-7703-418F-9B9E-CF747FB77141}" destId="{6DB3BC52-589F-4620-BE3D-CBF2DC1DF431}" srcOrd="0" destOrd="0" presId="urn:microsoft.com/office/officeart/2005/8/layout/hierarchy4"/>
    <dgm:cxn modelId="{1C00AB7B-730E-458A-87A3-19E37D90C426}" type="presParOf" srcId="{209B41B5-7703-418F-9B9E-CF747FB77141}" destId="{83E44C43-C8CB-480B-A91A-FF05451F31AF}" srcOrd="1" destOrd="0" presId="urn:microsoft.com/office/officeart/2005/8/layout/hierarchy4"/>
    <dgm:cxn modelId="{0E21686C-BA8B-450E-9BF9-FD7A91CE2764}" type="presParOf" srcId="{D793A3EA-B091-434A-94B6-B44BF755C62A}" destId="{86B7B0E5-4F59-4F1E-A2EE-AA23787B6A32}" srcOrd="1" destOrd="0" presId="urn:microsoft.com/office/officeart/2005/8/layout/hierarchy4"/>
    <dgm:cxn modelId="{F8792306-9E71-4E1D-A139-6EC4F4DD5939}" type="presParOf" srcId="{D793A3EA-B091-434A-94B6-B44BF755C62A}" destId="{A209E0C6-2505-42E1-9C61-01D3759B7ADC}" srcOrd="2" destOrd="0" presId="urn:microsoft.com/office/officeart/2005/8/layout/hierarchy4"/>
    <dgm:cxn modelId="{10C5DF87-305A-4C67-9AB2-7D314169A75D}" type="presParOf" srcId="{A209E0C6-2505-42E1-9C61-01D3759B7ADC}" destId="{89EE82AF-9F49-46F9-9835-0B5AE9586EC6}" srcOrd="0" destOrd="0" presId="urn:microsoft.com/office/officeart/2005/8/layout/hierarchy4"/>
    <dgm:cxn modelId="{D4C93CEC-EFD3-4DC2-86CF-74E0F662D517}" type="presParOf" srcId="{A209E0C6-2505-42E1-9C61-01D3759B7ADC}" destId="{44FF1CD6-26ED-4353-8070-7F4574EE26EE}"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AD858C-7E24-410F-98EB-F89BA9236380}">
      <dsp:nvSpPr>
        <dsp:cNvPr id="0" name=""/>
        <dsp:cNvSpPr/>
      </dsp:nvSpPr>
      <dsp:spPr>
        <a:xfrm>
          <a:off x="0" y="822998"/>
          <a:ext cx="6245265" cy="719549"/>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Dr. Mai Kamal </a:t>
          </a:r>
        </a:p>
      </dsp:txBody>
      <dsp:txXfrm>
        <a:off x="35125" y="858123"/>
        <a:ext cx="6175015" cy="649299"/>
      </dsp:txXfrm>
    </dsp:sp>
    <dsp:sp modelId="{F4320913-2BA3-49A7-9FC0-525526FF4A57}">
      <dsp:nvSpPr>
        <dsp:cNvPr id="0" name=""/>
        <dsp:cNvSpPr/>
      </dsp:nvSpPr>
      <dsp:spPr>
        <a:xfrm>
          <a:off x="0" y="1628948"/>
          <a:ext cx="6245265" cy="719549"/>
        </a:xfrm>
        <a:prstGeom prst="roundRect">
          <a:avLst/>
        </a:prstGeom>
        <a:solidFill>
          <a:schemeClr val="accent5">
            <a:hueOff val="-3038037"/>
            <a:satOff val="-207"/>
            <a:lumOff val="49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Dr. Naglaa Fathy </a:t>
          </a:r>
        </a:p>
      </dsp:txBody>
      <dsp:txXfrm>
        <a:off x="35125" y="1664073"/>
        <a:ext cx="6175015" cy="649299"/>
      </dsp:txXfrm>
    </dsp:sp>
    <dsp:sp modelId="{79F62032-8C07-4776-931A-CEFD38B04ED7}">
      <dsp:nvSpPr>
        <dsp:cNvPr id="0" name=""/>
        <dsp:cNvSpPr/>
      </dsp:nvSpPr>
      <dsp:spPr>
        <a:xfrm>
          <a:off x="0" y="2434898"/>
          <a:ext cx="6245265" cy="719549"/>
        </a:xfrm>
        <a:prstGeom prst="roundRect">
          <a:avLst/>
        </a:prstGeom>
        <a:solidFill>
          <a:schemeClr val="accent5">
            <a:hueOff val="-6076075"/>
            <a:satOff val="-413"/>
            <a:lumOff val="98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Dr. Mohamed Muhammad Ghoneimy</a:t>
          </a:r>
        </a:p>
      </dsp:txBody>
      <dsp:txXfrm>
        <a:off x="35125" y="2470023"/>
        <a:ext cx="6175015" cy="649299"/>
      </dsp:txXfrm>
    </dsp:sp>
    <dsp:sp modelId="{F6A299CA-4CE0-4AA6-AF99-AA48DD402B5D}">
      <dsp:nvSpPr>
        <dsp:cNvPr id="0" name=""/>
        <dsp:cNvSpPr/>
      </dsp:nvSpPr>
      <dsp:spPr>
        <a:xfrm>
          <a:off x="0" y="3240848"/>
          <a:ext cx="6245265" cy="719549"/>
        </a:xfrm>
        <a:prstGeom prst="roundRect">
          <a:avLst/>
        </a:prstGeom>
        <a:solidFill>
          <a:schemeClr val="accent5">
            <a:hueOff val="-9114112"/>
            <a:satOff val="-620"/>
            <a:lumOff val="147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Dr. Ahmed Yousry </a:t>
          </a:r>
        </a:p>
      </dsp:txBody>
      <dsp:txXfrm>
        <a:off x="35125" y="3275973"/>
        <a:ext cx="6175015" cy="649299"/>
      </dsp:txXfrm>
    </dsp:sp>
    <dsp:sp modelId="{910A3E1B-0B6A-4252-9B07-58DA31D6A236}">
      <dsp:nvSpPr>
        <dsp:cNvPr id="0" name=""/>
        <dsp:cNvSpPr/>
      </dsp:nvSpPr>
      <dsp:spPr>
        <a:xfrm>
          <a:off x="0" y="4046798"/>
          <a:ext cx="6245265" cy="719549"/>
        </a:xfrm>
        <a:prstGeom prst="roundRect">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Dr. Ahmed Tawfiq </a:t>
          </a:r>
        </a:p>
      </dsp:txBody>
      <dsp:txXfrm>
        <a:off x="35125" y="4081923"/>
        <a:ext cx="6175015" cy="6492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E79073-7C8B-4B83-A2AF-F51884CD9341}">
      <dsp:nvSpPr>
        <dsp:cNvPr id="0" name=""/>
        <dsp:cNvSpPr/>
      </dsp:nvSpPr>
      <dsp:spPr>
        <a:xfrm>
          <a:off x="0" y="2319"/>
          <a:ext cx="6245265" cy="11757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D661B5-60B5-4B7E-9085-10E72B1077C4}">
      <dsp:nvSpPr>
        <dsp:cNvPr id="0" name=""/>
        <dsp:cNvSpPr/>
      </dsp:nvSpPr>
      <dsp:spPr>
        <a:xfrm>
          <a:off x="355657" y="266858"/>
          <a:ext cx="646650" cy="6466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9989E12-B56A-4363-B80E-68A0FCB4E32E}">
      <dsp:nvSpPr>
        <dsp:cNvPr id="0" name=""/>
        <dsp:cNvSpPr/>
      </dsp:nvSpPr>
      <dsp:spPr>
        <a:xfrm>
          <a:off x="1357965" y="2319"/>
          <a:ext cx="4887299" cy="1175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431" tIns="124431" rIns="124431" bIns="124431" numCol="1" spcCol="1270" anchor="ctr" anchorCtr="0">
          <a:noAutofit/>
        </a:bodyPr>
        <a:lstStyle/>
        <a:p>
          <a:pPr marL="0" lvl="0" indent="0" algn="l" defTabSz="977900">
            <a:lnSpc>
              <a:spcPct val="90000"/>
            </a:lnSpc>
            <a:spcBef>
              <a:spcPct val="0"/>
            </a:spcBef>
            <a:spcAft>
              <a:spcPct val="35000"/>
            </a:spcAft>
            <a:buNone/>
          </a:pPr>
          <a:r>
            <a:rPr lang="en-US" sz="2200" kern="1200"/>
            <a:t>Object Oriented Programming</a:t>
          </a:r>
        </a:p>
      </dsp:txBody>
      <dsp:txXfrm>
        <a:off x="1357965" y="2319"/>
        <a:ext cx="4887299" cy="1175727"/>
      </dsp:txXfrm>
    </dsp:sp>
    <dsp:sp modelId="{93791067-A718-4B65-A484-CAD96D5A2AC8}">
      <dsp:nvSpPr>
        <dsp:cNvPr id="0" name=""/>
        <dsp:cNvSpPr/>
      </dsp:nvSpPr>
      <dsp:spPr>
        <a:xfrm>
          <a:off x="0" y="1471979"/>
          <a:ext cx="6245265" cy="11757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328380-ED11-4E78-8A7C-BE767CC6B456}">
      <dsp:nvSpPr>
        <dsp:cNvPr id="0" name=""/>
        <dsp:cNvSpPr/>
      </dsp:nvSpPr>
      <dsp:spPr>
        <a:xfrm>
          <a:off x="355657" y="1736518"/>
          <a:ext cx="646650" cy="6466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BDE15C0-FD9D-4417-88EF-66BA9131A5B0}">
      <dsp:nvSpPr>
        <dsp:cNvPr id="0" name=""/>
        <dsp:cNvSpPr/>
      </dsp:nvSpPr>
      <dsp:spPr>
        <a:xfrm>
          <a:off x="1357965" y="1471979"/>
          <a:ext cx="4887299" cy="1175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431" tIns="124431" rIns="124431" bIns="124431" numCol="1" spcCol="1270" anchor="ctr" anchorCtr="0">
          <a:noAutofit/>
        </a:bodyPr>
        <a:lstStyle/>
        <a:p>
          <a:pPr marL="0" lvl="0" indent="0" algn="l" defTabSz="977900">
            <a:lnSpc>
              <a:spcPct val="90000"/>
            </a:lnSpc>
            <a:spcBef>
              <a:spcPct val="0"/>
            </a:spcBef>
            <a:spcAft>
              <a:spcPct val="35000"/>
            </a:spcAft>
            <a:buNone/>
          </a:pPr>
          <a:r>
            <a:rPr lang="en-US" sz="2200" kern="1200"/>
            <a:t>Data Structures</a:t>
          </a:r>
        </a:p>
      </dsp:txBody>
      <dsp:txXfrm>
        <a:off x="1357965" y="1471979"/>
        <a:ext cx="4887299" cy="1175727"/>
      </dsp:txXfrm>
    </dsp:sp>
    <dsp:sp modelId="{86A60B3D-9F99-4935-916E-AF8DE1DC384A}">
      <dsp:nvSpPr>
        <dsp:cNvPr id="0" name=""/>
        <dsp:cNvSpPr/>
      </dsp:nvSpPr>
      <dsp:spPr>
        <a:xfrm>
          <a:off x="0" y="2941639"/>
          <a:ext cx="6245265" cy="11757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D8E2F4-8019-4F70-8F9B-1A80C429AF50}">
      <dsp:nvSpPr>
        <dsp:cNvPr id="0" name=""/>
        <dsp:cNvSpPr/>
      </dsp:nvSpPr>
      <dsp:spPr>
        <a:xfrm>
          <a:off x="355657" y="3206178"/>
          <a:ext cx="646650" cy="64665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5AEF40F-F025-4E2D-8ADA-9D857FD27A60}">
      <dsp:nvSpPr>
        <dsp:cNvPr id="0" name=""/>
        <dsp:cNvSpPr/>
      </dsp:nvSpPr>
      <dsp:spPr>
        <a:xfrm>
          <a:off x="1357965" y="2941639"/>
          <a:ext cx="4887299" cy="1175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431" tIns="124431" rIns="124431" bIns="124431" numCol="1" spcCol="1270" anchor="ctr" anchorCtr="0">
          <a:noAutofit/>
        </a:bodyPr>
        <a:lstStyle/>
        <a:p>
          <a:pPr marL="0" lvl="0" indent="0" algn="l" defTabSz="977900">
            <a:lnSpc>
              <a:spcPct val="90000"/>
            </a:lnSpc>
            <a:spcBef>
              <a:spcPct val="0"/>
            </a:spcBef>
            <a:spcAft>
              <a:spcPct val="35000"/>
            </a:spcAft>
            <a:buNone/>
          </a:pPr>
          <a:r>
            <a:rPr lang="en-US" sz="2200" kern="1200"/>
            <a:t>Web Programming</a:t>
          </a:r>
        </a:p>
      </dsp:txBody>
      <dsp:txXfrm>
        <a:off x="1357965" y="2941639"/>
        <a:ext cx="4887299" cy="1175727"/>
      </dsp:txXfrm>
    </dsp:sp>
    <dsp:sp modelId="{F4DBC398-0CA9-46A2-BBC1-595176A7D606}">
      <dsp:nvSpPr>
        <dsp:cNvPr id="0" name=""/>
        <dsp:cNvSpPr/>
      </dsp:nvSpPr>
      <dsp:spPr>
        <a:xfrm>
          <a:off x="0" y="4411299"/>
          <a:ext cx="6245265" cy="11757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6B35B7-F998-4461-9EA5-E9D8F4EA0C08}">
      <dsp:nvSpPr>
        <dsp:cNvPr id="0" name=""/>
        <dsp:cNvSpPr/>
      </dsp:nvSpPr>
      <dsp:spPr>
        <a:xfrm>
          <a:off x="355657" y="4675838"/>
          <a:ext cx="646650" cy="64665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4C62EF2-E17F-405D-B032-D070C906187C}">
      <dsp:nvSpPr>
        <dsp:cNvPr id="0" name=""/>
        <dsp:cNvSpPr/>
      </dsp:nvSpPr>
      <dsp:spPr>
        <a:xfrm>
          <a:off x="1357965" y="4411299"/>
          <a:ext cx="4887299" cy="1175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431" tIns="124431" rIns="124431" bIns="124431" numCol="1" spcCol="1270" anchor="ctr" anchorCtr="0">
          <a:noAutofit/>
        </a:bodyPr>
        <a:lstStyle/>
        <a:p>
          <a:pPr marL="0" lvl="0" indent="0" algn="l" defTabSz="977900">
            <a:lnSpc>
              <a:spcPct val="90000"/>
            </a:lnSpc>
            <a:spcBef>
              <a:spcPct val="0"/>
            </a:spcBef>
            <a:spcAft>
              <a:spcPct val="35000"/>
            </a:spcAft>
            <a:buNone/>
          </a:pPr>
          <a:r>
            <a:rPr lang="en-US" sz="2200" kern="1200"/>
            <a:t>Mobile Application Developmen</a:t>
          </a:r>
        </a:p>
      </dsp:txBody>
      <dsp:txXfrm>
        <a:off x="1357965" y="4411299"/>
        <a:ext cx="4887299" cy="11757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6FD8DE-E5EC-4F63-92BF-D8F0FEB2696B}">
      <dsp:nvSpPr>
        <dsp:cNvPr id="0" name=""/>
        <dsp:cNvSpPr/>
      </dsp:nvSpPr>
      <dsp:spPr>
        <a:xfrm>
          <a:off x="0" y="656"/>
          <a:ext cx="121920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13C872-BF76-4358-BBB2-F5CA04289BF3}">
      <dsp:nvSpPr>
        <dsp:cNvPr id="0" name=""/>
        <dsp:cNvSpPr/>
      </dsp:nvSpPr>
      <dsp:spPr>
        <a:xfrm>
          <a:off x="0" y="656"/>
          <a:ext cx="12192000" cy="7684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a:t>Computer Fundamentals &amp; Programming Basics</a:t>
          </a:r>
          <a:br>
            <a:rPr lang="en-US" sz="2000" kern="1200"/>
          </a:br>
          <a:r>
            <a:rPr lang="en-US" sz="2000" kern="1200"/>
            <a:t>Understand computer components, the program development cycle, and the role of compilers.</a:t>
          </a:r>
        </a:p>
      </dsp:txBody>
      <dsp:txXfrm>
        <a:off x="0" y="656"/>
        <a:ext cx="12192000" cy="768434"/>
      </dsp:txXfrm>
    </dsp:sp>
    <dsp:sp modelId="{FEE51D83-E0F6-4F39-942B-9F4102BCDEEA}">
      <dsp:nvSpPr>
        <dsp:cNvPr id="0" name=""/>
        <dsp:cNvSpPr/>
      </dsp:nvSpPr>
      <dsp:spPr>
        <a:xfrm>
          <a:off x="0" y="769091"/>
          <a:ext cx="121920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163D59-723A-4779-B758-1BBD8C412D38}">
      <dsp:nvSpPr>
        <dsp:cNvPr id="0" name=""/>
        <dsp:cNvSpPr/>
      </dsp:nvSpPr>
      <dsp:spPr>
        <a:xfrm>
          <a:off x="0" y="769091"/>
          <a:ext cx="12192000" cy="7684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a:t>Algorithms &amp; Flowcharts</a:t>
          </a:r>
          <a:br>
            <a:rPr lang="en-US" sz="2000" kern="1200"/>
          </a:br>
          <a:r>
            <a:rPr lang="en-US" sz="2000" kern="1200"/>
            <a:t>Learn to analyze problems, design algorithms, and represent them using </a:t>
          </a:r>
          <a:r>
            <a:rPr lang="en-US" sz="2000" b="1" kern="1200"/>
            <a:t>flowcharts</a:t>
          </a:r>
          <a:r>
            <a:rPr lang="en-US" sz="2000" kern="1200"/>
            <a:t> and pseudocode before coding.</a:t>
          </a:r>
        </a:p>
      </dsp:txBody>
      <dsp:txXfrm>
        <a:off x="0" y="769091"/>
        <a:ext cx="12192000" cy="768434"/>
      </dsp:txXfrm>
    </dsp:sp>
    <dsp:sp modelId="{B1814FFD-8BA5-4661-8977-AAD43AEF0E8D}">
      <dsp:nvSpPr>
        <dsp:cNvPr id="0" name=""/>
        <dsp:cNvSpPr/>
      </dsp:nvSpPr>
      <dsp:spPr>
        <a:xfrm>
          <a:off x="0" y="1537525"/>
          <a:ext cx="121920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6794A9-6EF2-4DAA-A12A-128C6436CF86}">
      <dsp:nvSpPr>
        <dsp:cNvPr id="0" name=""/>
        <dsp:cNvSpPr/>
      </dsp:nvSpPr>
      <dsp:spPr>
        <a:xfrm>
          <a:off x="0" y="1537525"/>
          <a:ext cx="12192000" cy="7684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a:t>C++ Essentials</a:t>
          </a:r>
          <a:br>
            <a:rPr lang="en-US" sz="2000" kern="1200"/>
          </a:br>
          <a:r>
            <a:rPr lang="en-US" sz="2000" kern="1200"/>
            <a:t>Write simple C++ programs using variables, constants, input/output, and correct syntax.</a:t>
          </a:r>
        </a:p>
      </dsp:txBody>
      <dsp:txXfrm>
        <a:off x="0" y="1537525"/>
        <a:ext cx="12192000" cy="768434"/>
      </dsp:txXfrm>
    </dsp:sp>
    <dsp:sp modelId="{F9A3DD5D-2CFB-417F-949F-9224D63FBB8F}">
      <dsp:nvSpPr>
        <dsp:cNvPr id="0" name=""/>
        <dsp:cNvSpPr/>
      </dsp:nvSpPr>
      <dsp:spPr>
        <a:xfrm>
          <a:off x="0" y="2305960"/>
          <a:ext cx="121920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AC3DFC-0EC4-4A5E-8911-92D89D466D8D}">
      <dsp:nvSpPr>
        <dsp:cNvPr id="0" name=""/>
        <dsp:cNvSpPr/>
      </dsp:nvSpPr>
      <dsp:spPr>
        <a:xfrm>
          <a:off x="0" y="2305960"/>
          <a:ext cx="12192000" cy="7684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a:t>Expressions &amp; Interactivity</a:t>
          </a:r>
          <a:br>
            <a:rPr lang="en-US" sz="2000" kern="1200"/>
          </a:br>
          <a:r>
            <a:rPr lang="en-US" sz="2000" kern="1200"/>
            <a:t>Use arithmetic, relational, and logical expressions while applying correct operator precedence.</a:t>
          </a:r>
        </a:p>
      </dsp:txBody>
      <dsp:txXfrm>
        <a:off x="0" y="2305960"/>
        <a:ext cx="12192000" cy="768434"/>
      </dsp:txXfrm>
    </dsp:sp>
    <dsp:sp modelId="{2C673484-4D46-4155-B14C-A320C7ECB18D}">
      <dsp:nvSpPr>
        <dsp:cNvPr id="0" name=""/>
        <dsp:cNvSpPr/>
      </dsp:nvSpPr>
      <dsp:spPr>
        <a:xfrm>
          <a:off x="0" y="3074394"/>
          <a:ext cx="121920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911C8B-D5F5-4A70-B904-9A59648742F7}">
      <dsp:nvSpPr>
        <dsp:cNvPr id="0" name=""/>
        <dsp:cNvSpPr/>
      </dsp:nvSpPr>
      <dsp:spPr>
        <a:xfrm>
          <a:off x="0" y="3074394"/>
          <a:ext cx="12192000" cy="7684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a:t>Decision Making</a:t>
          </a:r>
          <a:br>
            <a:rPr lang="en-US" sz="2000" kern="1200"/>
          </a:br>
          <a:r>
            <a:rPr lang="en-US" sz="2000" kern="1200"/>
            <a:t>Implement if, if-else, and switch statements to control program flow effectively.</a:t>
          </a:r>
        </a:p>
      </dsp:txBody>
      <dsp:txXfrm>
        <a:off x="0" y="3074394"/>
        <a:ext cx="12192000" cy="768434"/>
      </dsp:txXfrm>
    </dsp:sp>
    <dsp:sp modelId="{872D81B3-0A5B-4D23-88F3-96D200298883}">
      <dsp:nvSpPr>
        <dsp:cNvPr id="0" name=""/>
        <dsp:cNvSpPr/>
      </dsp:nvSpPr>
      <dsp:spPr>
        <a:xfrm>
          <a:off x="0" y="3842829"/>
          <a:ext cx="121920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429C6B-E600-4733-9442-A93CB0F73D36}">
      <dsp:nvSpPr>
        <dsp:cNvPr id="0" name=""/>
        <dsp:cNvSpPr/>
      </dsp:nvSpPr>
      <dsp:spPr>
        <a:xfrm>
          <a:off x="0" y="3842829"/>
          <a:ext cx="12192000" cy="7684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a:t>Loops &amp; Arrays</a:t>
          </a:r>
          <a:br>
            <a:rPr lang="en-US" sz="2000" kern="1200"/>
          </a:br>
          <a:r>
            <a:rPr lang="en-US" sz="2000" kern="1200"/>
            <a:t>Use while, do-while, and for loops, and process data efficiently using arrays.</a:t>
          </a:r>
        </a:p>
      </dsp:txBody>
      <dsp:txXfrm>
        <a:off x="0" y="3842829"/>
        <a:ext cx="12192000" cy="768434"/>
      </dsp:txXfrm>
    </dsp:sp>
    <dsp:sp modelId="{144D2226-73D2-4B96-833C-4FB835FC7A88}">
      <dsp:nvSpPr>
        <dsp:cNvPr id="0" name=""/>
        <dsp:cNvSpPr/>
      </dsp:nvSpPr>
      <dsp:spPr>
        <a:xfrm>
          <a:off x="0" y="4611263"/>
          <a:ext cx="121920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3F7E0A-5BF2-48AC-AC5A-37A5181BDEB7}">
      <dsp:nvSpPr>
        <dsp:cNvPr id="0" name=""/>
        <dsp:cNvSpPr/>
      </dsp:nvSpPr>
      <dsp:spPr>
        <a:xfrm>
          <a:off x="0" y="4611263"/>
          <a:ext cx="12192000" cy="7684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a:t>Functions &amp; Modular Programming</a:t>
          </a:r>
          <a:br>
            <a:rPr lang="en-US" sz="2000" kern="1200"/>
          </a:br>
          <a:r>
            <a:rPr lang="en-US" sz="2000" kern="1200"/>
            <a:t>Create and use functions, pass arguments by value and by reference, and apply top-down program design.</a:t>
          </a:r>
        </a:p>
      </dsp:txBody>
      <dsp:txXfrm>
        <a:off x="0" y="4611263"/>
        <a:ext cx="12192000" cy="7684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FA9F91-829E-469A-B03D-9088A9B286AC}">
      <dsp:nvSpPr>
        <dsp:cNvPr id="0" name=""/>
        <dsp:cNvSpPr/>
      </dsp:nvSpPr>
      <dsp:spPr>
        <a:xfrm>
          <a:off x="0" y="2846"/>
          <a:ext cx="8817864" cy="144259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FE353C-8996-4DB6-99C0-16B718890216}">
      <dsp:nvSpPr>
        <dsp:cNvPr id="0" name=""/>
        <dsp:cNvSpPr/>
      </dsp:nvSpPr>
      <dsp:spPr>
        <a:xfrm>
          <a:off x="436383" y="327429"/>
          <a:ext cx="793425" cy="7934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D9E86A7-3345-42E4-90E6-792E84242BF5}">
      <dsp:nvSpPr>
        <dsp:cNvPr id="0" name=""/>
        <dsp:cNvSpPr/>
      </dsp:nvSpPr>
      <dsp:spPr>
        <a:xfrm>
          <a:off x="1666192" y="2846"/>
          <a:ext cx="3968038" cy="1442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674" tIns="152674" rIns="152674" bIns="152674" numCol="1" spcCol="1270" anchor="ctr" anchorCtr="0">
          <a:noAutofit/>
        </a:bodyPr>
        <a:lstStyle/>
        <a:p>
          <a:pPr marL="0" lvl="0" indent="0" algn="l" defTabSz="977900">
            <a:lnSpc>
              <a:spcPct val="90000"/>
            </a:lnSpc>
            <a:spcBef>
              <a:spcPct val="0"/>
            </a:spcBef>
            <a:spcAft>
              <a:spcPct val="35000"/>
            </a:spcAft>
            <a:buNone/>
          </a:pPr>
          <a:r>
            <a:rPr lang="en-US" sz="2200" kern="1200"/>
            <a:t>Introduction to Computers and Programming</a:t>
          </a:r>
        </a:p>
      </dsp:txBody>
      <dsp:txXfrm>
        <a:off x="1666192" y="2846"/>
        <a:ext cx="3968038" cy="1442591"/>
      </dsp:txXfrm>
    </dsp:sp>
    <dsp:sp modelId="{9739D6F0-B587-40F6-AA8C-1A538FFA78F0}">
      <dsp:nvSpPr>
        <dsp:cNvPr id="0" name=""/>
        <dsp:cNvSpPr/>
      </dsp:nvSpPr>
      <dsp:spPr>
        <a:xfrm>
          <a:off x="5634231" y="2846"/>
          <a:ext cx="3183632" cy="1442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674" tIns="152674" rIns="152674" bIns="152674" numCol="1" spcCol="1270" anchor="ctr" anchorCtr="0">
          <a:noAutofit/>
        </a:bodyPr>
        <a:lstStyle/>
        <a:p>
          <a:pPr marL="0" lvl="0" indent="0" algn="l" defTabSz="622300">
            <a:lnSpc>
              <a:spcPct val="90000"/>
            </a:lnSpc>
            <a:spcBef>
              <a:spcPct val="0"/>
            </a:spcBef>
            <a:spcAft>
              <a:spcPct val="35000"/>
            </a:spcAft>
            <a:buNone/>
          </a:pPr>
          <a:r>
            <a:rPr lang="en-US" sz="1400" kern="1200"/>
            <a:t>Computer components (CPU, memory, input/output devices)</a:t>
          </a:r>
        </a:p>
        <a:p>
          <a:pPr marL="0" lvl="0" indent="0" algn="l" defTabSz="622300">
            <a:lnSpc>
              <a:spcPct val="90000"/>
            </a:lnSpc>
            <a:spcBef>
              <a:spcPct val="0"/>
            </a:spcBef>
            <a:spcAft>
              <a:spcPct val="35000"/>
            </a:spcAft>
            <a:buNone/>
          </a:pPr>
          <a:r>
            <a:rPr lang="en-US" sz="1400" kern="1200" dirty="0"/>
            <a:t>Software vs. hardware</a:t>
          </a:r>
        </a:p>
        <a:p>
          <a:pPr marL="0" lvl="0" indent="0" algn="l" defTabSz="622300">
            <a:lnSpc>
              <a:spcPct val="90000"/>
            </a:lnSpc>
            <a:spcBef>
              <a:spcPct val="0"/>
            </a:spcBef>
            <a:spcAft>
              <a:spcPct val="35000"/>
            </a:spcAft>
            <a:buNone/>
          </a:pPr>
          <a:r>
            <a:rPr lang="en-US" sz="1400" kern="1200"/>
            <a:t>Program development cycle and compilers</a:t>
          </a:r>
        </a:p>
      </dsp:txBody>
      <dsp:txXfrm>
        <a:off x="5634231" y="2846"/>
        <a:ext cx="3183632" cy="1442591"/>
      </dsp:txXfrm>
    </dsp:sp>
    <dsp:sp modelId="{A6E70577-2201-466E-A05E-C6012F7332F8}">
      <dsp:nvSpPr>
        <dsp:cNvPr id="0" name=""/>
        <dsp:cNvSpPr/>
      </dsp:nvSpPr>
      <dsp:spPr>
        <a:xfrm>
          <a:off x="0" y="1806085"/>
          <a:ext cx="8817864" cy="144259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E54316-B726-43B5-A93B-BBB18FF408F1}">
      <dsp:nvSpPr>
        <dsp:cNvPr id="0" name=""/>
        <dsp:cNvSpPr/>
      </dsp:nvSpPr>
      <dsp:spPr>
        <a:xfrm>
          <a:off x="436383" y="2130668"/>
          <a:ext cx="793425" cy="7934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B1B6979-CF26-447D-9F35-F7A5F8C62287}">
      <dsp:nvSpPr>
        <dsp:cNvPr id="0" name=""/>
        <dsp:cNvSpPr/>
      </dsp:nvSpPr>
      <dsp:spPr>
        <a:xfrm>
          <a:off x="1666192" y="1806085"/>
          <a:ext cx="3968038" cy="1442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674" tIns="152674" rIns="152674" bIns="152674" numCol="1" spcCol="1270" anchor="ctr" anchorCtr="0">
          <a:noAutofit/>
        </a:bodyPr>
        <a:lstStyle/>
        <a:p>
          <a:pPr marL="0" lvl="0" indent="0" algn="l" defTabSz="977900">
            <a:lnSpc>
              <a:spcPct val="90000"/>
            </a:lnSpc>
            <a:spcBef>
              <a:spcPct val="0"/>
            </a:spcBef>
            <a:spcAft>
              <a:spcPct val="35000"/>
            </a:spcAft>
            <a:buNone/>
          </a:pPr>
          <a:r>
            <a:rPr lang="en-US" sz="2200" kern="1200"/>
            <a:t>Algorithms and Flowcharts</a:t>
          </a:r>
        </a:p>
      </dsp:txBody>
      <dsp:txXfrm>
        <a:off x="1666192" y="1806085"/>
        <a:ext cx="3968038" cy="1442591"/>
      </dsp:txXfrm>
    </dsp:sp>
    <dsp:sp modelId="{04FA8D5E-0AF0-40EB-926F-E88EF588DE44}">
      <dsp:nvSpPr>
        <dsp:cNvPr id="0" name=""/>
        <dsp:cNvSpPr/>
      </dsp:nvSpPr>
      <dsp:spPr>
        <a:xfrm>
          <a:off x="5634231" y="1806085"/>
          <a:ext cx="3183632" cy="1442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674" tIns="152674" rIns="152674" bIns="152674" numCol="1" spcCol="1270" anchor="ctr" anchorCtr="0">
          <a:noAutofit/>
        </a:bodyPr>
        <a:lstStyle/>
        <a:p>
          <a:pPr marL="0" lvl="0" indent="0" algn="l" defTabSz="622300">
            <a:lnSpc>
              <a:spcPct val="90000"/>
            </a:lnSpc>
            <a:spcBef>
              <a:spcPct val="0"/>
            </a:spcBef>
            <a:spcAft>
              <a:spcPct val="35000"/>
            </a:spcAft>
            <a:buNone/>
          </a:pPr>
          <a:r>
            <a:rPr lang="en-US" sz="1400" kern="1200"/>
            <a:t>Problem-solving steps</a:t>
          </a:r>
        </a:p>
        <a:p>
          <a:pPr marL="0" lvl="0" indent="0" algn="l" defTabSz="622300">
            <a:lnSpc>
              <a:spcPct val="90000"/>
            </a:lnSpc>
            <a:spcBef>
              <a:spcPct val="0"/>
            </a:spcBef>
            <a:spcAft>
              <a:spcPct val="35000"/>
            </a:spcAft>
            <a:buNone/>
          </a:pPr>
          <a:r>
            <a:rPr lang="en-US" sz="1400" kern="1200"/>
            <a:t>Designing algorithms</a:t>
          </a:r>
        </a:p>
        <a:p>
          <a:pPr marL="0" lvl="0" indent="0" algn="l" defTabSz="622300">
            <a:lnSpc>
              <a:spcPct val="90000"/>
            </a:lnSpc>
            <a:spcBef>
              <a:spcPct val="0"/>
            </a:spcBef>
            <a:spcAft>
              <a:spcPct val="35000"/>
            </a:spcAft>
            <a:buNone/>
          </a:pPr>
          <a:r>
            <a:rPr lang="en-US" sz="1400" kern="1200"/>
            <a:t>Representing solutions using flowcharts and pseudocode</a:t>
          </a:r>
        </a:p>
      </dsp:txBody>
      <dsp:txXfrm>
        <a:off x="5634231" y="1806085"/>
        <a:ext cx="3183632" cy="1442591"/>
      </dsp:txXfrm>
    </dsp:sp>
    <dsp:sp modelId="{C9CCA4E3-F066-45CB-94EE-AD94C00F6D55}">
      <dsp:nvSpPr>
        <dsp:cNvPr id="0" name=""/>
        <dsp:cNvSpPr/>
      </dsp:nvSpPr>
      <dsp:spPr>
        <a:xfrm>
          <a:off x="0" y="3609323"/>
          <a:ext cx="8817864" cy="144259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D4DD92-849F-4FE8-B97C-D14681F8D37B}">
      <dsp:nvSpPr>
        <dsp:cNvPr id="0" name=""/>
        <dsp:cNvSpPr/>
      </dsp:nvSpPr>
      <dsp:spPr>
        <a:xfrm>
          <a:off x="436383" y="3933906"/>
          <a:ext cx="793425" cy="79342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5F2E901-3459-4FDE-AE48-6F306BEC78DC}">
      <dsp:nvSpPr>
        <dsp:cNvPr id="0" name=""/>
        <dsp:cNvSpPr/>
      </dsp:nvSpPr>
      <dsp:spPr>
        <a:xfrm>
          <a:off x="1666192" y="3609323"/>
          <a:ext cx="3968038" cy="1442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674" tIns="152674" rIns="152674" bIns="152674" numCol="1" spcCol="1270" anchor="ctr" anchorCtr="0">
          <a:noAutofit/>
        </a:bodyPr>
        <a:lstStyle/>
        <a:p>
          <a:pPr marL="0" lvl="0" indent="0" algn="l" defTabSz="977900">
            <a:lnSpc>
              <a:spcPct val="90000"/>
            </a:lnSpc>
            <a:spcBef>
              <a:spcPct val="0"/>
            </a:spcBef>
            <a:spcAft>
              <a:spcPct val="35000"/>
            </a:spcAft>
            <a:buNone/>
          </a:pPr>
          <a:r>
            <a:rPr lang="en-US" sz="2200" kern="1200"/>
            <a:t>Introduction to C++</a:t>
          </a:r>
        </a:p>
      </dsp:txBody>
      <dsp:txXfrm>
        <a:off x="1666192" y="3609323"/>
        <a:ext cx="3968038" cy="1442591"/>
      </dsp:txXfrm>
    </dsp:sp>
    <dsp:sp modelId="{3C482BFF-B383-4F39-B81E-502803C0CE2B}">
      <dsp:nvSpPr>
        <dsp:cNvPr id="0" name=""/>
        <dsp:cNvSpPr/>
      </dsp:nvSpPr>
      <dsp:spPr>
        <a:xfrm>
          <a:off x="5634231" y="3609323"/>
          <a:ext cx="3183632" cy="1442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674" tIns="152674" rIns="152674" bIns="152674" numCol="1" spcCol="1270" anchor="ctr" anchorCtr="0">
          <a:noAutofit/>
        </a:bodyPr>
        <a:lstStyle/>
        <a:p>
          <a:pPr marL="0" lvl="0" indent="0" algn="l" defTabSz="622300">
            <a:lnSpc>
              <a:spcPct val="90000"/>
            </a:lnSpc>
            <a:spcBef>
              <a:spcPct val="0"/>
            </a:spcBef>
            <a:spcAft>
              <a:spcPct val="35000"/>
            </a:spcAft>
            <a:buNone/>
          </a:pPr>
          <a:r>
            <a:rPr lang="en-US" sz="1400" kern="1200"/>
            <a:t>Structure of a C++ program</a:t>
          </a:r>
        </a:p>
        <a:p>
          <a:pPr marL="0" lvl="0" indent="0" algn="l" defTabSz="622300">
            <a:lnSpc>
              <a:spcPct val="90000"/>
            </a:lnSpc>
            <a:spcBef>
              <a:spcPct val="0"/>
            </a:spcBef>
            <a:spcAft>
              <a:spcPct val="35000"/>
            </a:spcAft>
            <a:buNone/>
          </a:pPr>
          <a:r>
            <a:rPr lang="en-US" sz="1400" kern="1200"/>
            <a:t>Variables, constants, and data types</a:t>
          </a:r>
        </a:p>
        <a:p>
          <a:pPr marL="0" lvl="0" indent="0" algn="l" defTabSz="622300">
            <a:lnSpc>
              <a:spcPct val="90000"/>
            </a:lnSpc>
            <a:spcBef>
              <a:spcPct val="0"/>
            </a:spcBef>
            <a:spcAft>
              <a:spcPct val="35000"/>
            </a:spcAft>
            <a:buNone/>
          </a:pPr>
          <a:r>
            <a:rPr lang="en-US" sz="1400" kern="1200"/>
            <a:t>Basic input/output operations</a:t>
          </a:r>
        </a:p>
      </dsp:txBody>
      <dsp:txXfrm>
        <a:off x="5634231" y="3609323"/>
        <a:ext cx="3183632" cy="1442591"/>
      </dsp:txXfrm>
    </dsp:sp>
    <dsp:sp modelId="{9B25A9FB-0B7C-4AAE-94DC-BDC3552F3CDF}">
      <dsp:nvSpPr>
        <dsp:cNvPr id="0" name=""/>
        <dsp:cNvSpPr/>
      </dsp:nvSpPr>
      <dsp:spPr>
        <a:xfrm>
          <a:off x="0" y="5412562"/>
          <a:ext cx="8817864" cy="144259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19CB19-C1B2-4561-8EB1-52F3CD65078F}">
      <dsp:nvSpPr>
        <dsp:cNvPr id="0" name=""/>
        <dsp:cNvSpPr/>
      </dsp:nvSpPr>
      <dsp:spPr>
        <a:xfrm>
          <a:off x="436383" y="5737145"/>
          <a:ext cx="793425" cy="79342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5E9128C-9E73-491E-A475-C92A16620C2D}">
      <dsp:nvSpPr>
        <dsp:cNvPr id="0" name=""/>
        <dsp:cNvSpPr/>
      </dsp:nvSpPr>
      <dsp:spPr>
        <a:xfrm>
          <a:off x="1666192" y="5412562"/>
          <a:ext cx="3968038" cy="1442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674" tIns="152674" rIns="152674" bIns="152674" numCol="1" spcCol="1270" anchor="ctr" anchorCtr="0">
          <a:noAutofit/>
        </a:bodyPr>
        <a:lstStyle/>
        <a:p>
          <a:pPr marL="0" lvl="0" indent="0" algn="l" defTabSz="977900">
            <a:lnSpc>
              <a:spcPct val="90000"/>
            </a:lnSpc>
            <a:spcBef>
              <a:spcPct val="0"/>
            </a:spcBef>
            <a:spcAft>
              <a:spcPct val="35000"/>
            </a:spcAft>
            <a:buNone/>
          </a:pPr>
          <a:r>
            <a:rPr lang="en-US" sz="2200" kern="1200"/>
            <a:t>Expressions and Interactivity</a:t>
          </a:r>
        </a:p>
      </dsp:txBody>
      <dsp:txXfrm>
        <a:off x="1666192" y="5412562"/>
        <a:ext cx="3968038" cy="1442591"/>
      </dsp:txXfrm>
    </dsp:sp>
    <dsp:sp modelId="{99D51906-85BA-450C-8E7B-BCAA4E82D0EC}">
      <dsp:nvSpPr>
        <dsp:cNvPr id="0" name=""/>
        <dsp:cNvSpPr/>
      </dsp:nvSpPr>
      <dsp:spPr>
        <a:xfrm>
          <a:off x="5634231" y="5412562"/>
          <a:ext cx="3183632" cy="1442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674" tIns="152674" rIns="152674" bIns="152674" numCol="1" spcCol="1270" anchor="ctr" anchorCtr="0">
          <a:noAutofit/>
        </a:bodyPr>
        <a:lstStyle/>
        <a:p>
          <a:pPr marL="0" lvl="0" indent="0" algn="l" defTabSz="622300">
            <a:lnSpc>
              <a:spcPct val="90000"/>
            </a:lnSpc>
            <a:spcBef>
              <a:spcPct val="0"/>
            </a:spcBef>
            <a:spcAft>
              <a:spcPct val="35000"/>
            </a:spcAft>
            <a:buNone/>
          </a:pPr>
          <a:r>
            <a:rPr lang="en-US" sz="1400" kern="1200"/>
            <a:t>Arithmetic, relational, and logical expressions</a:t>
          </a:r>
        </a:p>
        <a:p>
          <a:pPr marL="0" lvl="0" indent="0" algn="l" defTabSz="622300">
            <a:lnSpc>
              <a:spcPct val="90000"/>
            </a:lnSpc>
            <a:spcBef>
              <a:spcPct val="0"/>
            </a:spcBef>
            <a:spcAft>
              <a:spcPct val="35000"/>
            </a:spcAft>
            <a:buNone/>
          </a:pPr>
          <a:r>
            <a:rPr lang="en-US" sz="1400" kern="1200"/>
            <a:t>Operator precedence and associativity</a:t>
          </a:r>
        </a:p>
        <a:p>
          <a:pPr marL="0" lvl="0" indent="0" algn="l" defTabSz="622300">
            <a:lnSpc>
              <a:spcPct val="90000"/>
            </a:lnSpc>
            <a:spcBef>
              <a:spcPct val="0"/>
            </a:spcBef>
            <a:spcAft>
              <a:spcPct val="35000"/>
            </a:spcAft>
            <a:buNone/>
          </a:pPr>
          <a:r>
            <a:rPr lang="en-US" sz="1400" kern="1200"/>
            <a:t>Using cin and cout for interactivity</a:t>
          </a:r>
        </a:p>
      </dsp:txBody>
      <dsp:txXfrm>
        <a:off x="5634231" y="5412562"/>
        <a:ext cx="3183632" cy="144259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14B161-5CE9-4056-B063-9068770811CE}">
      <dsp:nvSpPr>
        <dsp:cNvPr id="0" name=""/>
        <dsp:cNvSpPr/>
      </dsp:nvSpPr>
      <dsp:spPr>
        <a:xfrm>
          <a:off x="0" y="2809"/>
          <a:ext cx="9451039" cy="142379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8E0BD6-F6D0-4113-9D71-712FDDFF3A43}">
      <dsp:nvSpPr>
        <dsp:cNvPr id="0" name=""/>
        <dsp:cNvSpPr/>
      </dsp:nvSpPr>
      <dsp:spPr>
        <a:xfrm>
          <a:off x="430699" y="323163"/>
          <a:ext cx="783089" cy="78308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7BD211-A392-4029-8D0B-7C8448F3C95F}">
      <dsp:nvSpPr>
        <dsp:cNvPr id="0" name=""/>
        <dsp:cNvSpPr/>
      </dsp:nvSpPr>
      <dsp:spPr>
        <a:xfrm>
          <a:off x="1644487" y="2809"/>
          <a:ext cx="4252967" cy="1423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685" tIns="150685" rIns="150685" bIns="150685" numCol="1" spcCol="1270" anchor="ctr" anchorCtr="0">
          <a:noAutofit/>
        </a:bodyPr>
        <a:lstStyle/>
        <a:p>
          <a:pPr marL="0" lvl="0" indent="0" algn="l" defTabSz="977900">
            <a:lnSpc>
              <a:spcPct val="100000"/>
            </a:lnSpc>
            <a:spcBef>
              <a:spcPct val="0"/>
            </a:spcBef>
            <a:spcAft>
              <a:spcPct val="35000"/>
            </a:spcAft>
            <a:buNone/>
          </a:pPr>
          <a:r>
            <a:rPr lang="en-US" sz="2200" kern="1200"/>
            <a:t>Making Decisions</a:t>
          </a:r>
        </a:p>
      </dsp:txBody>
      <dsp:txXfrm>
        <a:off x="1644487" y="2809"/>
        <a:ext cx="4252967" cy="1423798"/>
      </dsp:txXfrm>
    </dsp:sp>
    <dsp:sp modelId="{A0502BAD-616D-4364-835E-CF4CF77B5C01}">
      <dsp:nvSpPr>
        <dsp:cNvPr id="0" name=""/>
        <dsp:cNvSpPr/>
      </dsp:nvSpPr>
      <dsp:spPr>
        <a:xfrm>
          <a:off x="5897454" y="2809"/>
          <a:ext cx="3553584" cy="1423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685" tIns="150685" rIns="150685" bIns="150685" numCol="1" spcCol="1270" anchor="ctr" anchorCtr="0">
          <a:noAutofit/>
        </a:bodyPr>
        <a:lstStyle/>
        <a:p>
          <a:pPr marL="0" lvl="0" indent="0" algn="l" defTabSz="577850">
            <a:lnSpc>
              <a:spcPct val="100000"/>
            </a:lnSpc>
            <a:spcBef>
              <a:spcPct val="0"/>
            </a:spcBef>
            <a:spcAft>
              <a:spcPct val="35000"/>
            </a:spcAft>
            <a:buNone/>
          </a:pPr>
          <a:r>
            <a:rPr lang="en-US" sz="1300" kern="1200"/>
            <a:t>if, if-else, and switch statements</a:t>
          </a:r>
        </a:p>
        <a:p>
          <a:pPr marL="0" lvl="0" indent="0" algn="l" defTabSz="577850">
            <a:lnSpc>
              <a:spcPct val="100000"/>
            </a:lnSpc>
            <a:spcBef>
              <a:spcPct val="0"/>
            </a:spcBef>
            <a:spcAft>
              <a:spcPct val="35000"/>
            </a:spcAft>
            <a:buNone/>
          </a:pPr>
          <a:r>
            <a:rPr lang="en-US" sz="1300" kern="1200"/>
            <a:t>Nested decisions</a:t>
          </a:r>
        </a:p>
        <a:p>
          <a:pPr marL="0" lvl="0" indent="0" algn="l" defTabSz="577850">
            <a:lnSpc>
              <a:spcPct val="100000"/>
            </a:lnSpc>
            <a:spcBef>
              <a:spcPct val="0"/>
            </a:spcBef>
            <a:spcAft>
              <a:spcPct val="35000"/>
            </a:spcAft>
            <a:buNone/>
          </a:pPr>
          <a:r>
            <a:rPr lang="en-US" sz="1300" kern="1200"/>
            <a:t>Relational and logical operators</a:t>
          </a:r>
        </a:p>
      </dsp:txBody>
      <dsp:txXfrm>
        <a:off x="5897454" y="2809"/>
        <a:ext cx="3553584" cy="1423798"/>
      </dsp:txXfrm>
    </dsp:sp>
    <dsp:sp modelId="{8AB7B65A-0647-4DEC-9BD4-6C786C0AECDE}">
      <dsp:nvSpPr>
        <dsp:cNvPr id="0" name=""/>
        <dsp:cNvSpPr/>
      </dsp:nvSpPr>
      <dsp:spPr>
        <a:xfrm>
          <a:off x="0" y="1782557"/>
          <a:ext cx="9451039" cy="142379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4E8384-96B2-4F6B-B520-2902E767DB0B}">
      <dsp:nvSpPr>
        <dsp:cNvPr id="0" name=""/>
        <dsp:cNvSpPr/>
      </dsp:nvSpPr>
      <dsp:spPr>
        <a:xfrm>
          <a:off x="430699" y="2102912"/>
          <a:ext cx="783089" cy="78308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FD80C0-8812-402D-A0B8-16ABF3AF6A62}">
      <dsp:nvSpPr>
        <dsp:cNvPr id="0" name=""/>
        <dsp:cNvSpPr/>
      </dsp:nvSpPr>
      <dsp:spPr>
        <a:xfrm>
          <a:off x="1644487" y="1782557"/>
          <a:ext cx="4252967" cy="1423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685" tIns="150685" rIns="150685" bIns="150685" numCol="1" spcCol="1270" anchor="ctr" anchorCtr="0">
          <a:noAutofit/>
        </a:bodyPr>
        <a:lstStyle/>
        <a:p>
          <a:pPr marL="0" lvl="0" indent="0" algn="l" defTabSz="977900">
            <a:lnSpc>
              <a:spcPct val="100000"/>
            </a:lnSpc>
            <a:spcBef>
              <a:spcPct val="0"/>
            </a:spcBef>
            <a:spcAft>
              <a:spcPct val="35000"/>
            </a:spcAft>
            <a:buNone/>
          </a:pPr>
          <a:r>
            <a:rPr lang="en-US" sz="2200" kern="1200"/>
            <a:t>Loops</a:t>
          </a:r>
        </a:p>
      </dsp:txBody>
      <dsp:txXfrm>
        <a:off x="1644487" y="1782557"/>
        <a:ext cx="4252967" cy="1423798"/>
      </dsp:txXfrm>
    </dsp:sp>
    <dsp:sp modelId="{8E99DAB3-7E31-4A9C-B6C5-A41F6B71DCCB}">
      <dsp:nvSpPr>
        <dsp:cNvPr id="0" name=""/>
        <dsp:cNvSpPr/>
      </dsp:nvSpPr>
      <dsp:spPr>
        <a:xfrm>
          <a:off x="5897454" y="1782557"/>
          <a:ext cx="3553584" cy="1423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685" tIns="150685" rIns="150685" bIns="150685" numCol="1" spcCol="1270" anchor="ctr" anchorCtr="0">
          <a:noAutofit/>
        </a:bodyPr>
        <a:lstStyle/>
        <a:p>
          <a:pPr marL="0" lvl="0" indent="0" algn="l" defTabSz="577850">
            <a:lnSpc>
              <a:spcPct val="100000"/>
            </a:lnSpc>
            <a:spcBef>
              <a:spcPct val="0"/>
            </a:spcBef>
            <a:spcAft>
              <a:spcPct val="35000"/>
            </a:spcAft>
            <a:buNone/>
          </a:pPr>
          <a:r>
            <a:rPr lang="en-US" sz="1300" kern="1200"/>
            <a:t>while, do-while, and for loops</a:t>
          </a:r>
        </a:p>
        <a:p>
          <a:pPr marL="0" lvl="0" indent="0" algn="l" defTabSz="577850">
            <a:lnSpc>
              <a:spcPct val="100000"/>
            </a:lnSpc>
            <a:spcBef>
              <a:spcPct val="0"/>
            </a:spcBef>
            <a:spcAft>
              <a:spcPct val="35000"/>
            </a:spcAft>
            <a:buNone/>
          </a:pPr>
          <a:r>
            <a:rPr lang="en-US" sz="1300" kern="1200"/>
            <a:t>Counters, accumulators, and loop control</a:t>
          </a:r>
        </a:p>
      </dsp:txBody>
      <dsp:txXfrm>
        <a:off x="5897454" y="1782557"/>
        <a:ext cx="3553584" cy="1423798"/>
      </dsp:txXfrm>
    </dsp:sp>
    <dsp:sp modelId="{585616BD-4A6A-4E96-9112-B424CD61AC42}">
      <dsp:nvSpPr>
        <dsp:cNvPr id="0" name=""/>
        <dsp:cNvSpPr/>
      </dsp:nvSpPr>
      <dsp:spPr>
        <a:xfrm>
          <a:off x="0" y="3562305"/>
          <a:ext cx="9451039" cy="142379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F2A8EB-83D5-46E0-8569-ED53A4E56E80}">
      <dsp:nvSpPr>
        <dsp:cNvPr id="0" name=""/>
        <dsp:cNvSpPr/>
      </dsp:nvSpPr>
      <dsp:spPr>
        <a:xfrm>
          <a:off x="430699" y="3882660"/>
          <a:ext cx="783089" cy="78308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81B9EF-F5BB-41E7-8B09-F78A0D156E34}">
      <dsp:nvSpPr>
        <dsp:cNvPr id="0" name=""/>
        <dsp:cNvSpPr/>
      </dsp:nvSpPr>
      <dsp:spPr>
        <a:xfrm>
          <a:off x="1644487" y="3562305"/>
          <a:ext cx="4252967" cy="1423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685" tIns="150685" rIns="150685" bIns="150685" numCol="1" spcCol="1270" anchor="ctr" anchorCtr="0">
          <a:noAutofit/>
        </a:bodyPr>
        <a:lstStyle/>
        <a:p>
          <a:pPr marL="0" lvl="0" indent="0" algn="l" defTabSz="977900">
            <a:lnSpc>
              <a:spcPct val="100000"/>
            </a:lnSpc>
            <a:spcBef>
              <a:spcPct val="0"/>
            </a:spcBef>
            <a:spcAft>
              <a:spcPct val="35000"/>
            </a:spcAft>
            <a:buNone/>
          </a:pPr>
          <a:r>
            <a:rPr lang="en-US" sz="2200" kern="1200"/>
            <a:t>Arrays</a:t>
          </a:r>
        </a:p>
      </dsp:txBody>
      <dsp:txXfrm>
        <a:off x="1644487" y="3562305"/>
        <a:ext cx="4252967" cy="1423798"/>
      </dsp:txXfrm>
    </dsp:sp>
    <dsp:sp modelId="{100F54F6-EA5B-4716-ADAB-FB7928FAAAE5}">
      <dsp:nvSpPr>
        <dsp:cNvPr id="0" name=""/>
        <dsp:cNvSpPr/>
      </dsp:nvSpPr>
      <dsp:spPr>
        <a:xfrm>
          <a:off x="5897454" y="3562305"/>
          <a:ext cx="3553584" cy="1423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685" tIns="150685" rIns="150685" bIns="150685" numCol="1" spcCol="1270" anchor="ctr" anchorCtr="0">
          <a:noAutofit/>
        </a:bodyPr>
        <a:lstStyle/>
        <a:p>
          <a:pPr marL="0" lvl="0" indent="0" algn="l" defTabSz="577850">
            <a:lnSpc>
              <a:spcPct val="100000"/>
            </a:lnSpc>
            <a:spcBef>
              <a:spcPct val="0"/>
            </a:spcBef>
            <a:spcAft>
              <a:spcPct val="35000"/>
            </a:spcAft>
            <a:buNone/>
          </a:pPr>
          <a:r>
            <a:rPr lang="en-US" sz="1300" kern="1200"/>
            <a:t>Declaring, initializing, and processing arrays</a:t>
          </a:r>
        </a:p>
        <a:p>
          <a:pPr marL="0" lvl="0" indent="0" algn="l" defTabSz="577850">
            <a:lnSpc>
              <a:spcPct val="100000"/>
            </a:lnSpc>
            <a:spcBef>
              <a:spcPct val="0"/>
            </a:spcBef>
            <a:spcAft>
              <a:spcPct val="35000"/>
            </a:spcAft>
            <a:buNone/>
          </a:pPr>
          <a:r>
            <a:rPr lang="en-US" sz="1300" kern="1200"/>
            <a:t>Iterating through arrays with loops</a:t>
          </a:r>
        </a:p>
      </dsp:txBody>
      <dsp:txXfrm>
        <a:off x="5897454" y="3562305"/>
        <a:ext cx="3553584" cy="1423798"/>
      </dsp:txXfrm>
    </dsp:sp>
    <dsp:sp modelId="{B7101773-F9BB-4486-B6B0-DE769D114F4E}">
      <dsp:nvSpPr>
        <dsp:cNvPr id="0" name=""/>
        <dsp:cNvSpPr/>
      </dsp:nvSpPr>
      <dsp:spPr>
        <a:xfrm>
          <a:off x="0" y="5342054"/>
          <a:ext cx="9451039" cy="142379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AA95E3-406B-4FF2-B0C6-A010DB13F944}">
      <dsp:nvSpPr>
        <dsp:cNvPr id="0" name=""/>
        <dsp:cNvSpPr/>
      </dsp:nvSpPr>
      <dsp:spPr>
        <a:xfrm>
          <a:off x="430699" y="5662408"/>
          <a:ext cx="783089" cy="78308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E5362E-D086-4682-AE80-B143E3975CE3}">
      <dsp:nvSpPr>
        <dsp:cNvPr id="0" name=""/>
        <dsp:cNvSpPr/>
      </dsp:nvSpPr>
      <dsp:spPr>
        <a:xfrm>
          <a:off x="1644487" y="5342054"/>
          <a:ext cx="4252967" cy="1423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685" tIns="150685" rIns="150685" bIns="150685" numCol="1" spcCol="1270" anchor="ctr" anchorCtr="0">
          <a:noAutofit/>
        </a:bodyPr>
        <a:lstStyle/>
        <a:p>
          <a:pPr marL="0" lvl="0" indent="0" algn="l" defTabSz="977900">
            <a:lnSpc>
              <a:spcPct val="100000"/>
            </a:lnSpc>
            <a:spcBef>
              <a:spcPct val="0"/>
            </a:spcBef>
            <a:spcAft>
              <a:spcPct val="35000"/>
            </a:spcAft>
            <a:buNone/>
          </a:pPr>
          <a:r>
            <a:rPr lang="en-US" sz="2200" kern="1200"/>
            <a:t>Functions</a:t>
          </a:r>
        </a:p>
      </dsp:txBody>
      <dsp:txXfrm>
        <a:off x="1644487" y="5342054"/>
        <a:ext cx="4252967" cy="1423798"/>
      </dsp:txXfrm>
    </dsp:sp>
    <dsp:sp modelId="{BE5FB22C-EAB6-404C-B646-E4FCFA46BA3C}">
      <dsp:nvSpPr>
        <dsp:cNvPr id="0" name=""/>
        <dsp:cNvSpPr/>
      </dsp:nvSpPr>
      <dsp:spPr>
        <a:xfrm>
          <a:off x="5897454" y="5342054"/>
          <a:ext cx="3553584" cy="1423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685" tIns="150685" rIns="150685" bIns="150685" numCol="1" spcCol="1270" anchor="ctr" anchorCtr="0">
          <a:noAutofit/>
        </a:bodyPr>
        <a:lstStyle/>
        <a:p>
          <a:pPr marL="0" lvl="0" indent="0" algn="l" defTabSz="577850">
            <a:lnSpc>
              <a:spcPct val="100000"/>
            </a:lnSpc>
            <a:spcBef>
              <a:spcPct val="0"/>
            </a:spcBef>
            <a:spcAft>
              <a:spcPct val="35000"/>
            </a:spcAft>
            <a:buNone/>
          </a:pPr>
          <a:r>
            <a:rPr lang="en-US" sz="1300" kern="1200"/>
            <a:t>Function definitions and prototypes</a:t>
          </a:r>
        </a:p>
        <a:p>
          <a:pPr marL="0" lvl="0" indent="0" algn="l" defTabSz="577850">
            <a:lnSpc>
              <a:spcPct val="100000"/>
            </a:lnSpc>
            <a:spcBef>
              <a:spcPct val="0"/>
            </a:spcBef>
            <a:spcAft>
              <a:spcPct val="35000"/>
            </a:spcAft>
            <a:buNone/>
          </a:pPr>
          <a:r>
            <a:rPr lang="en-US" sz="1300" kern="1200"/>
            <a:t>Argument passing (by value and by reference)</a:t>
          </a:r>
        </a:p>
        <a:p>
          <a:pPr marL="0" lvl="0" indent="0" algn="l" defTabSz="577850">
            <a:lnSpc>
              <a:spcPct val="100000"/>
            </a:lnSpc>
            <a:spcBef>
              <a:spcPct val="0"/>
            </a:spcBef>
            <a:spcAft>
              <a:spcPct val="35000"/>
            </a:spcAft>
            <a:buNone/>
          </a:pPr>
          <a:r>
            <a:rPr lang="en-US" sz="1300" kern="1200" dirty="0"/>
            <a:t>Default parameter </a:t>
          </a:r>
        </a:p>
        <a:p>
          <a:pPr marL="0" lvl="0" indent="0" algn="l" defTabSz="577850">
            <a:lnSpc>
              <a:spcPct val="100000"/>
            </a:lnSpc>
            <a:spcBef>
              <a:spcPct val="0"/>
            </a:spcBef>
            <a:spcAft>
              <a:spcPct val="35000"/>
            </a:spcAft>
            <a:buNone/>
          </a:pPr>
          <a:r>
            <a:rPr lang="en-US" sz="1300" kern="1200" dirty="0"/>
            <a:t>Passing arrays to functions</a:t>
          </a:r>
        </a:p>
      </dsp:txBody>
      <dsp:txXfrm>
        <a:off x="5897454" y="5342054"/>
        <a:ext cx="3553584" cy="142379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B8ADF0-E5A4-4099-B278-3323BC069F57}">
      <dsp:nvSpPr>
        <dsp:cNvPr id="0" name=""/>
        <dsp:cNvSpPr/>
      </dsp:nvSpPr>
      <dsp:spPr>
        <a:xfrm rot="5400000">
          <a:off x="-186878" y="189347"/>
          <a:ext cx="1245854" cy="872097"/>
        </a:xfrm>
        <a:prstGeom prst="chevron">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rot="-5400000">
        <a:off x="1" y="438518"/>
        <a:ext cx="872097" cy="373757"/>
      </dsp:txXfrm>
    </dsp:sp>
    <dsp:sp modelId="{1B769567-63E1-412F-95CE-98BF74585036}">
      <dsp:nvSpPr>
        <dsp:cNvPr id="0" name=""/>
        <dsp:cNvSpPr/>
      </dsp:nvSpPr>
      <dsp:spPr>
        <a:xfrm rot="5400000">
          <a:off x="5612299" y="-4737732"/>
          <a:ext cx="809805" cy="10290209"/>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62712" tIns="32385" rIns="32385" bIns="32385" numCol="1" spcCol="1270" anchor="ctr" anchorCtr="0">
          <a:noAutofit/>
        </a:bodyPr>
        <a:lstStyle/>
        <a:p>
          <a:pPr marL="285750" lvl="1" indent="-285750" algn="l" defTabSz="2266950">
            <a:lnSpc>
              <a:spcPct val="90000"/>
            </a:lnSpc>
            <a:spcBef>
              <a:spcPct val="0"/>
            </a:spcBef>
            <a:spcAft>
              <a:spcPct val="15000"/>
            </a:spcAft>
            <a:buChar char="•"/>
          </a:pPr>
          <a:r>
            <a:rPr lang="en-US" sz="5100" b="1" kern="1200" dirty="0">
              <a:latin typeface="Adobe Garamond Pro" pitchFamily="18" charset="0"/>
              <a:ea typeface="+mn-ea"/>
              <a:cs typeface="+mn-cs"/>
            </a:rPr>
            <a:t>Sequence</a:t>
          </a:r>
        </a:p>
      </dsp:txBody>
      <dsp:txXfrm rot="-5400000">
        <a:off x="872098" y="42000"/>
        <a:ext cx="10250678" cy="730743"/>
      </dsp:txXfrm>
    </dsp:sp>
    <dsp:sp modelId="{6C5524F9-2F32-4E0C-9F49-F45518AFDF6B}">
      <dsp:nvSpPr>
        <dsp:cNvPr id="0" name=""/>
        <dsp:cNvSpPr/>
      </dsp:nvSpPr>
      <dsp:spPr>
        <a:xfrm rot="5400000">
          <a:off x="-186878" y="1288464"/>
          <a:ext cx="1245854" cy="872097"/>
        </a:xfrm>
        <a:prstGeom prst="chevron">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endParaRPr lang="en-US" sz="2400" kern="1200" dirty="0"/>
        </a:p>
      </dsp:txBody>
      <dsp:txXfrm rot="-5400000">
        <a:off x="1" y="1537635"/>
        <a:ext cx="872097" cy="373757"/>
      </dsp:txXfrm>
    </dsp:sp>
    <dsp:sp modelId="{E851E9DB-7029-4C54-A4BB-F2D9B2D1020C}">
      <dsp:nvSpPr>
        <dsp:cNvPr id="0" name=""/>
        <dsp:cNvSpPr/>
      </dsp:nvSpPr>
      <dsp:spPr>
        <a:xfrm rot="5400000">
          <a:off x="5612299" y="-3638615"/>
          <a:ext cx="809805" cy="10290209"/>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62712" tIns="32385" rIns="32385" bIns="32385" numCol="1" spcCol="1270" anchor="ctr" anchorCtr="0">
          <a:noAutofit/>
        </a:bodyPr>
        <a:lstStyle/>
        <a:p>
          <a:pPr marL="285750" lvl="1" indent="-285750" algn="l" defTabSz="2266950">
            <a:lnSpc>
              <a:spcPct val="90000"/>
            </a:lnSpc>
            <a:spcBef>
              <a:spcPct val="0"/>
            </a:spcBef>
            <a:spcAft>
              <a:spcPct val="15000"/>
            </a:spcAft>
            <a:buChar char="•"/>
          </a:pPr>
          <a:r>
            <a:rPr lang="en-US" sz="5100" b="1" kern="1200">
              <a:latin typeface="Adobe Garamond Pro" pitchFamily="18" charset="0"/>
              <a:ea typeface="+mn-ea"/>
              <a:cs typeface="+mn-cs"/>
            </a:rPr>
            <a:t>Decision</a:t>
          </a:r>
        </a:p>
      </dsp:txBody>
      <dsp:txXfrm rot="-5400000">
        <a:off x="872098" y="1141117"/>
        <a:ext cx="10250678" cy="730743"/>
      </dsp:txXfrm>
    </dsp:sp>
    <dsp:sp modelId="{A3A3294B-0DE9-4593-9146-507247ABC805}">
      <dsp:nvSpPr>
        <dsp:cNvPr id="0" name=""/>
        <dsp:cNvSpPr/>
      </dsp:nvSpPr>
      <dsp:spPr>
        <a:xfrm rot="5400000">
          <a:off x="-186878" y="2387582"/>
          <a:ext cx="1245854" cy="872097"/>
        </a:xfrm>
        <a:prstGeom prst="chevron">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endParaRPr lang="en-US" sz="2400" kern="1200" dirty="0"/>
        </a:p>
      </dsp:txBody>
      <dsp:txXfrm rot="-5400000">
        <a:off x="1" y="2636753"/>
        <a:ext cx="872097" cy="373757"/>
      </dsp:txXfrm>
    </dsp:sp>
    <dsp:sp modelId="{3C95BB32-9302-49DE-A6C6-77C35F5C6DA0}">
      <dsp:nvSpPr>
        <dsp:cNvPr id="0" name=""/>
        <dsp:cNvSpPr/>
      </dsp:nvSpPr>
      <dsp:spPr>
        <a:xfrm rot="5400000">
          <a:off x="5612299" y="-2539497"/>
          <a:ext cx="809805" cy="10290209"/>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62712" tIns="32385" rIns="32385" bIns="32385" numCol="1" spcCol="1270" anchor="ctr" anchorCtr="0">
          <a:noAutofit/>
        </a:bodyPr>
        <a:lstStyle/>
        <a:p>
          <a:pPr marL="285750" lvl="1" indent="-285750" algn="l" defTabSz="2266950">
            <a:lnSpc>
              <a:spcPct val="90000"/>
            </a:lnSpc>
            <a:spcBef>
              <a:spcPct val="0"/>
            </a:spcBef>
            <a:spcAft>
              <a:spcPct val="15000"/>
            </a:spcAft>
            <a:buChar char="•"/>
          </a:pPr>
          <a:r>
            <a:rPr lang="en-US" sz="5100" b="1" kern="1200">
              <a:latin typeface="Adobe Garamond Pro" pitchFamily="18" charset="0"/>
              <a:ea typeface="+mn-ea"/>
              <a:cs typeface="+mn-cs"/>
            </a:rPr>
            <a:t>Repetition</a:t>
          </a:r>
        </a:p>
      </dsp:txBody>
      <dsp:txXfrm rot="-5400000">
        <a:off x="872098" y="2240235"/>
        <a:ext cx="10250678" cy="730743"/>
      </dsp:txXfrm>
    </dsp:sp>
    <dsp:sp modelId="{17403F2E-E2AE-4BDD-9455-0DE4D51A6E50}">
      <dsp:nvSpPr>
        <dsp:cNvPr id="0" name=""/>
        <dsp:cNvSpPr/>
      </dsp:nvSpPr>
      <dsp:spPr>
        <a:xfrm rot="5400000">
          <a:off x="-186878" y="3486699"/>
          <a:ext cx="1245854" cy="872097"/>
        </a:xfrm>
        <a:prstGeom prst="chevron">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endParaRPr lang="en-US" sz="2400" kern="1200" dirty="0"/>
        </a:p>
      </dsp:txBody>
      <dsp:txXfrm rot="-5400000">
        <a:off x="1" y="3735870"/>
        <a:ext cx="872097" cy="373757"/>
      </dsp:txXfrm>
    </dsp:sp>
    <dsp:sp modelId="{E57BDAE1-3BD3-4732-9627-25DCA968A1E7}">
      <dsp:nvSpPr>
        <dsp:cNvPr id="0" name=""/>
        <dsp:cNvSpPr/>
      </dsp:nvSpPr>
      <dsp:spPr>
        <a:xfrm rot="5400000">
          <a:off x="5612299" y="-1440380"/>
          <a:ext cx="809805" cy="10290209"/>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62712" tIns="32385" rIns="32385" bIns="32385" numCol="1" spcCol="1270" anchor="ctr" anchorCtr="0">
          <a:noAutofit/>
        </a:bodyPr>
        <a:lstStyle/>
        <a:p>
          <a:pPr marL="285750" lvl="1" indent="-285750" algn="l" defTabSz="2266950">
            <a:lnSpc>
              <a:spcPct val="90000"/>
            </a:lnSpc>
            <a:spcBef>
              <a:spcPct val="0"/>
            </a:spcBef>
            <a:spcAft>
              <a:spcPct val="15000"/>
            </a:spcAft>
            <a:buChar char="•"/>
          </a:pPr>
          <a:r>
            <a:rPr lang="en-US" sz="5100" b="1" kern="1200">
              <a:latin typeface="Adobe Garamond Pro" pitchFamily="18" charset="0"/>
              <a:ea typeface="+mn-ea"/>
              <a:cs typeface="+mn-cs"/>
            </a:rPr>
            <a:t>Case</a:t>
          </a:r>
        </a:p>
      </dsp:txBody>
      <dsp:txXfrm rot="-5400000">
        <a:off x="872098" y="3339352"/>
        <a:ext cx="10250678" cy="73074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9CA599-5823-4787-BE8B-3732B3638285}">
      <dsp:nvSpPr>
        <dsp:cNvPr id="0" name=""/>
        <dsp:cNvSpPr/>
      </dsp:nvSpPr>
      <dsp:spPr>
        <a:xfrm>
          <a:off x="0" y="0"/>
          <a:ext cx="6763754" cy="109009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en-US" sz="4700" b="1" kern="1200" dirty="0">
              <a:latin typeface="Adobe Garamond Pro" pitchFamily="18" charset="0"/>
            </a:rPr>
            <a:t>Repetition Structure</a:t>
          </a:r>
          <a:endParaRPr lang="en-US" sz="4700" kern="1200" dirty="0"/>
        </a:p>
      </dsp:txBody>
      <dsp:txXfrm>
        <a:off x="31928" y="31928"/>
        <a:ext cx="6699898" cy="1026236"/>
      </dsp:txXfrm>
    </dsp:sp>
    <dsp:sp modelId="{6DB3BC52-589F-4620-BE3D-CBF2DC1DF431}">
      <dsp:nvSpPr>
        <dsp:cNvPr id="0" name=""/>
        <dsp:cNvSpPr/>
      </dsp:nvSpPr>
      <dsp:spPr>
        <a:xfrm>
          <a:off x="2498" y="1266363"/>
          <a:ext cx="3245563" cy="109009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b="0" kern="1200" dirty="0">
              <a:latin typeface="Adobe Garamond Pro" pitchFamily="18" charset="0"/>
            </a:rPr>
            <a:t>Pre-Test</a:t>
          </a:r>
        </a:p>
      </dsp:txBody>
      <dsp:txXfrm>
        <a:off x="34426" y="1298291"/>
        <a:ext cx="3181707" cy="1026236"/>
      </dsp:txXfrm>
    </dsp:sp>
    <dsp:sp modelId="{89EE82AF-9F49-46F9-9835-0B5AE9586EC6}">
      <dsp:nvSpPr>
        <dsp:cNvPr id="0" name=""/>
        <dsp:cNvSpPr/>
      </dsp:nvSpPr>
      <dsp:spPr>
        <a:xfrm>
          <a:off x="3520689" y="1266363"/>
          <a:ext cx="3245563" cy="109009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b="0" kern="1200" dirty="0">
              <a:latin typeface="Adobe Garamond Pro" pitchFamily="18" charset="0"/>
            </a:rPr>
            <a:t>Post-Test</a:t>
          </a:r>
        </a:p>
      </dsp:txBody>
      <dsp:txXfrm>
        <a:off x="3552617" y="1298291"/>
        <a:ext cx="3181707" cy="102623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CA0117-19DE-4756-B8F4-457350E696AD}" type="datetimeFigureOut">
              <a:rPr lang="en-US" smtClean="0"/>
              <a:t>10/2/2025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990E6F-A999-4EA1-A43A-040FE885F8C0}" type="slidenum">
              <a:rPr lang="en-US" smtClean="0"/>
              <a:t>‹#›</a:t>
            </a:fld>
            <a:endParaRPr lang="en-US"/>
          </a:p>
        </p:txBody>
      </p:sp>
    </p:spTree>
    <p:extLst>
      <p:ext uri="{BB962C8B-B14F-4D97-AF65-F5344CB8AC3E}">
        <p14:creationId xmlns:p14="http://schemas.microsoft.com/office/powerpoint/2010/main" val="1692216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a computer is performing the tasks that a program tells it to do, we say that the computer is running or executing the program. The central processing unit, or CPU, is the part of a computer that actually runs programs. The CPU is the most important component in a computer because without it, the computer could not run software. </a:t>
            </a:r>
          </a:p>
        </p:txBody>
      </p:sp>
      <p:sp>
        <p:nvSpPr>
          <p:cNvPr id="4" name="Slide Number Placeholder 3"/>
          <p:cNvSpPr>
            <a:spLocks noGrp="1"/>
          </p:cNvSpPr>
          <p:nvPr>
            <p:ph type="sldNum" sz="quarter" idx="5"/>
          </p:nvPr>
        </p:nvSpPr>
        <p:spPr/>
        <p:txBody>
          <a:bodyPr/>
          <a:lstStyle/>
          <a:p>
            <a:fld id="{68990E6F-A999-4EA1-A43A-040FE885F8C0}" type="slidenum">
              <a:rPr lang="en-US" smtClean="0"/>
              <a:t>21</a:t>
            </a:fld>
            <a:endParaRPr lang="en-US"/>
          </a:p>
        </p:txBody>
      </p:sp>
    </p:spTree>
    <p:extLst>
      <p:ext uri="{BB962C8B-B14F-4D97-AF65-F5344CB8AC3E}">
        <p14:creationId xmlns:p14="http://schemas.microsoft.com/office/powerpoint/2010/main" val="2968470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eaLnBrk="1" hangingPunct="1"/>
            <a:r>
              <a:rPr lang="en-US" altLang="en-US" dirty="0"/>
              <a:t>magnetic: traditional hard drives that use a moveable mechanical arm to read/write</a:t>
            </a:r>
          </a:p>
          <a:p>
            <a:pPr lvl="1" eaLnBrk="1" hangingPunct="1"/>
            <a:r>
              <a:rPr lang="en-US" altLang="en-US" dirty="0"/>
              <a:t>solid-state: data stored in chips, no moving parts</a:t>
            </a:r>
          </a:p>
          <a:p>
            <a:pPr lvl="1" eaLnBrk="1" hangingPunct="1"/>
            <a:r>
              <a:rPr lang="en-US" altLang="en-US" dirty="0"/>
              <a:t>optical: CD-ROM, DVD</a:t>
            </a:r>
          </a:p>
          <a:p>
            <a:pPr lvl="1" eaLnBrk="1" hangingPunct="1"/>
            <a:r>
              <a:rPr lang="en-US" altLang="en-US" dirty="0"/>
              <a:t>Flash drives, connected to the USB port</a:t>
            </a:r>
          </a:p>
          <a:p>
            <a:endParaRPr lang="en-US" dirty="0"/>
          </a:p>
        </p:txBody>
      </p:sp>
      <p:sp>
        <p:nvSpPr>
          <p:cNvPr id="4" name="Slide Number Placeholder 3"/>
          <p:cNvSpPr>
            <a:spLocks noGrp="1"/>
          </p:cNvSpPr>
          <p:nvPr>
            <p:ph type="sldNum" sz="quarter" idx="5"/>
          </p:nvPr>
        </p:nvSpPr>
        <p:spPr/>
        <p:txBody>
          <a:bodyPr/>
          <a:lstStyle/>
          <a:p>
            <a:fld id="{68990E6F-A999-4EA1-A43A-040FE885F8C0}" type="slidenum">
              <a:rPr lang="en-US" smtClean="0"/>
              <a:t>24</a:t>
            </a:fld>
            <a:endParaRPr lang="en-US"/>
          </a:p>
        </p:txBody>
      </p:sp>
    </p:spTree>
    <p:extLst>
      <p:ext uri="{BB962C8B-B14F-4D97-AF65-F5344CB8AC3E}">
        <p14:creationId xmlns:p14="http://schemas.microsoft.com/office/powerpoint/2010/main" val="2197318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 </a:t>
            </a:r>
            <a:r>
              <a:rPr lang="en-US" dirty="0">
                <a:solidFill>
                  <a:srgbClr val="0070C0"/>
                </a:solidFill>
                <a:latin typeface="Times New Roman" panose="02020603050405020304" pitchFamily="18" charset="0"/>
                <a:cs typeface="Times New Roman" panose="02020603050405020304" pitchFamily="18" charset="0"/>
              </a:rPr>
              <a:t>reasoning</a:t>
            </a:r>
            <a:r>
              <a:rPr lang="en-US" dirty="0">
                <a:latin typeface="Times New Roman" panose="02020603050405020304" pitchFamily="18" charset="0"/>
                <a:cs typeface="Times New Roman" panose="02020603050405020304" pitchFamily="18" charset="0"/>
              </a:rPr>
              <a:t>,  </a:t>
            </a:r>
            <a:r>
              <a:rPr lang="ar-EG" dirty="0">
                <a:latin typeface="Times New Roman" panose="02020603050405020304" pitchFamily="18" charset="0"/>
                <a:cs typeface="Times New Roman" panose="02020603050405020304" pitchFamily="18" charset="0"/>
              </a:rPr>
              <a:t>التفكير </a:t>
            </a:r>
          </a:p>
          <a:p>
            <a:endParaRPr lang="en-US" dirty="0"/>
          </a:p>
        </p:txBody>
      </p:sp>
      <p:sp>
        <p:nvSpPr>
          <p:cNvPr id="4" name="Slide Number Placeholder 3"/>
          <p:cNvSpPr>
            <a:spLocks noGrp="1"/>
          </p:cNvSpPr>
          <p:nvPr>
            <p:ph type="sldNum" sz="quarter" idx="5"/>
          </p:nvPr>
        </p:nvSpPr>
        <p:spPr/>
        <p:txBody>
          <a:bodyPr/>
          <a:lstStyle/>
          <a:p>
            <a:fld id="{68990E6F-A999-4EA1-A43A-040FE885F8C0}" type="slidenum">
              <a:rPr lang="en-US" smtClean="0"/>
              <a:t>35</a:t>
            </a:fld>
            <a:endParaRPr lang="en-US"/>
          </a:p>
        </p:txBody>
      </p:sp>
    </p:spTree>
    <p:extLst>
      <p:ext uri="{BB962C8B-B14F-4D97-AF65-F5344CB8AC3E}">
        <p14:creationId xmlns:p14="http://schemas.microsoft.com/office/powerpoint/2010/main" val="3697117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FC346-EFA1-EBFD-3C6A-6742B9E7FB3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5B8C63A-BC06-241E-244B-BAA5C97A1F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20D0483-B1D2-5488-E800-82128C1551E1}"/>
              </a:ext>
            </a:extLst>
          </p:cNvPr>
          <p:cNvSpPr>
            <a:spLocks noGrp="1"/>
          </p:cNvSpPr>
          <p:nvPr>
            <p:ph type="dt" sz="half" idx="10"/>
          </p:nvPr>
        </p:nvSpPr>
        <p:spPr/>
        <p:txBody>
          <a:bodyPr/>
          <a:lstStyle/>
          <a:p>
            <a:fld id="{D1D1EADE-8E88-4C7C-8AC5-FB148DE4940E}" type="datetime1">
              <a:rPr lang="en-US" smtClean="0"/>
              <a:t>10/2/2025</a:t>
            </a:fld>
            <a:endParaRPr lang="en-US"/>
          </a:p>
        </p:txBody>
      </p:sp>
      <p:sp>
        <p:nvSpPr>
          <p:cNvPr id="5" name="Footer Placeholder 4">
            <a:extLst>
              <a:ext uri="{FF2B5EF4-FFF2-40B4-BE49-F238E27FC236}">
                <a16:creationId xmlns:a16="http://schemas.microsoft.com/office/drawing/2014/main" id="{729B776E-C12B-F82E-3F66-C7B111CF860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B5AF577-1C9E-2E93-2950-D458333F2928}"/>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481177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9CE7E-5768-E9B0-73A3-D39CD8FB434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8D74387-3C40-F4DB-6178-691BA1FE15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697516-998F-4997-719F-50D83B4AA985}"/>
              </a:ext>
            </a:extLst>
          </p:cNvPr>
          <p:cNvSpPr>
            <a:spLocks noGrp="1"/>
          </p:cNvSpPr>
          <p:nvPr>
            <p:ph type="dt" sz="half" idx="10"/>
          </p:nvPr>
        </p:nvSpPr>
        <p:spPr/>
        <p:txBody>
          <a:bodyPr/>
          <a:lstStyle/>
          <a:p>
            <a:fld id="{EC3C8B9C-477D-492A-96AD-1FC2CC997A73}" type="datetime1">
              <a:rPr lang="en-US" smtClean="0"/>
              <a:t>10/2/2025</a:t>
            </a:fld>
            <a:endParaRPr lang="en-US"/>
          </a:p>
        </p:txBody>
      </p:sp>
      <p:sp>
        <p:nvSpPr>
          <p:cNvPr id="5" name="Footer Placeholder 4">
            <a:extLst>
              <a:ext uri="{FF2B5EF4-FFF2-40B4-BE49-F238E27FC236}">
                <a16:creationId xmlns:a16="http://schemas.microsoft.com/office/drawing/2014/main" id="{027EEEAD-FB68-F58C-AB2E-60136E304F4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96C5A1E-0ABB-0607-7122-C70C27383025}"/>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588298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8DB4BAE-06AD-4C91-9517-06EC9107D98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71D4702-4E6F-EC31-59D3-42F45C24E5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46DC9F-88CB-4B21-0E6E-BD0F0EC036E1}"/>
              </a:ext>
            </a:extLst>
          </p:cNvPr>
          <p:cNvSpPr>
            <a:spLocks noGrp="1"/>
          </p:cNvSpPr>
          <p:nvPr>
            <p:ph type="dt" sz="half" idx="10"/>
          </p:nvPr>
        </p:nvSpPr>
        <p:spPr/>
        <p:txBody>
          <a:bodyPr/>
          <a:lstStyle/>
          <a:p>
            <a:fld id="{42D3AED5-E26D-4E29-B1B3-7847B6779594}" type="datetime1">
              <a:rPr lang="en-US" smtClean="0"/>
              <a:t>10/2/2025</a:t>
            </a:fld>
            <a:endParaRPr lang="en-US"/>
          </a:p>
        </p:txBody>
      </p:sp>
      <p:sp>
        <p:nvSpPr>
          <p:cNvPr id="5" name="Footer Placeholder 4">
            <a:extLst>
              <a:ext uri="{FF2B5EF4-FFF2-40B4-BE49-F238E27FC236}">
                <a16:creationId xmlns:a16="http://schemas.microsoft.com/office/drawing/2014/main" id="{CF639B38-78F7-0C1A-3511-70313B7CC36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0AF6464-32DA-5677-E78D-DFC073FF575E}"/>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993202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E8C63-958F-5C3B-B63A-93E1D1DC6B8D}"/>
              </a:ext>
            </a:extLst>
          </p:cNvPr>
          <p:cNvSpPr>
            <a:spLocks noGrp="1"/>
          </p:cNvSpPr>
          <p:nvPr>
            <p:ph type="title"/>
          </p:nvPr>
        </p:nvSpPr>
        <p:spPr>
          <a:xfrm>
            <a:off x="0" y="1"/>
            <a:ext cx="12192000" cy="1219199"/>
          </a:xfrm>
          <a:solidFill>
            <a:schemeClr val="accent2">
              <a:lumMod val="20000"/>
              <a:lumOff val="80000"/>
            </a:schemeClr>
          </a:solidFill>
        </p:spPr>
        <p:txBody>
          <a:bodyPr>
            <a:normAutofit/>
          </a:bodyPr>
          <a:lstStyle>
            <a:lvl1pPr>
              <a:defRPr sz="4800"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4BBBD1F2-255D-94BC-6D87-E00A370BFA3D}"/>
              </a:ext>
            </a:extLst>
          </p:cNvPr>
          <p:cNvSpPr>
            <a:spLocks noGrp="1"/>
          </p:cNvSpPr>
          <p:nvPr>
            <p:ph idx="1"/>
          </p:nvPr>
        </p:nvSpPr>
        <p:spPr>
          <a:xfrm>
            <a:off x="0" y="1341120"/>
            <a:ext cx="12192000" cy="5380355"/>
          </a:xfrm>
        </p:spPr>
        <p:txBody>
          <a:bodyPr/>
          <a:lstStyle>
            <a:lvl1pPr marL="228600" indent="-228600">
              <a:buClr>
                <a:schemeClr val="accent2"/>
              </a:buClr>
              <a:buFont typeface="Wingdings" panose="05000000000000000000" pitchFamily="2" charset="2"/>
              <a:buChar char="Ø"/>
              <a:defRPr/>
            </a:lvl1pPr>
            <a:lvl2pPr marL="685800" indent="-228600">
              <a:buClr>
                <a:schemeClr val="accent2"/>
              </a:buClr>
              <a:buFont typeface="Wingdings" panose="05000000000000000000" pitchFamily="2" charset="2"/>
              <a:buChar char="Ø"/>
              <a:defRPr/>
            </a:lvl2pPr>
            <a:lvl3pPr marL="1143000" indent="-228600">
              <a:buClr>
                <a:schemeClr val="accent2"/>
              </a:buClr>
              <a:buFont typeface="Wingdings" panose="05000000000000000000" pitchFamily="2" charset="2"/>
              <a:buChar char="Ø"/>
              <a:defRPr/>
            </a:lvl3pPr>
            <a:lvl4pPr marL="1600200" indent="-228600">
              <a:buClr>
                <a:schemeClr val="accent2"/>
              </a:buClr>
              <a:buFont typeface="Wingdings" panose="05000000000000000000" pitchFamily="2" charset="2"/>
              <a:buChar char="Ø"/>
              <a:defRPr/>
            </a:lvl4pPr>
            <a:lvl5pPr marL="2057400" indent="-228600">
              <a:buClr>
                <a:schemeClr val="accent2"/>
              </a:buClr>
              <a:buFont typeface="Wingdings" panose="05000000000000000000" pitchFamily="2" charset="2"/>
              <a:buChar char="Ø"/>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5DD2C8A-DFF6-63FB-3FE6-632FF6BAA780}"/>
              </a:ext>
            </a:extLst>
          </p:cNvPr>
          <p:cNvSpPr>
            <a:spLocks noGrp="1"/>
          </p:cNvSpPr>
          <p:nvPr>
            <p:ph type="dt" sz="half" idx="10"/>
          </p:nvPr>
        </p:nvSpPr>
        <p:spPr/>
        <p:txBody>
          <a:bodyPr/>
          <a:lstStyle/>
          <a:p>
            <a:fld id="{157B6794-849E-4626-908B-D15793550EFB}" type="datetime1">
              <a:rPr lang="en-US" smtClean="0"/>
              <a:t>10/2/2025</a:t>
            </a:fld>
            <a:endParaRPr lang="en-US" dirty="0"/>
          </a:p>
        </p:txBody>
      </p:sp>
    </p:spTree>
    <p:extLst>
      <p:ext uri="{BB962C8B-B14F-4D97-AF65-F5344CB8AC3E}">
        <p14:creationId xmlns:p14="http://schemas.microsoft.com/office/powerpoint/2010/main" val="745670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2F904-F03B-15A7-5AD7-7219F6F6097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3B14697-14FB-0A36-481D-8070C1A2A76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69CA28B-FEBB-74E3-B8D1-E8F2F9BDB774}"/>
              </a:ext>
            </a:extLst>
          </p:cNvPr>
          <p:cNvSpPr>
            <a:spLocks noGrp="1"/>
          </p:cNvSpPr>
          <p:nvPr>
            <p:ph type="dt" sz="half" idx="10"/>
          </p:nvPr>
        </p:nvSpPr>
        <p:spPr/>
        <p:txBody>
          <a:bodyPr/>
          <a:lstStyle/>
          <a:p>
            <a:fld id="{63DB64E7-5594-42A3-ADBF-E95A7ACEAD64}" type="datetime1">
              <a:rPr lang="en-US" smtClean="0"/>
              <a:t>10/2/2025</a:t>
            </a:fld>
            <a:endParaRPr lang="en-US"/>
          </a:p>
        </p:txBody>
      </p:sp>
      <p:sp>
        <p:nvSpPr>
          <p:cNvPr id="5" name="Footer Placeholder 4">
            <a:extLst>
              <a:ext uri="{FF2B5EF4-FFF2-40B4-BE49-F238E27FC236}">
                <a16:creationId xmlns:a16="http://schemas.microsoft.com/office/drawing/2014/main" id="{6A7FDF2E-81DF-4557-982E-D895ACF64DA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DD11BDB-E7E6-C553-3C7C-10AF32A5CA4D}"/>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723507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79B9E-AE37-CE92-18C5-EC6A775586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91C644-9A23-D18C-52F6-3A7654EDE5E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A85E0FA-8822-8F03-A860-E2C65021865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FED73F4-4626-A0F1-971E-51C5E17DB7FE}"/>
              </a:ext>
            </a:extLst>
          </p:cNvPr>
          <p:cNvSpPr>
            <a:spLocks noGrp="1"/>
          </p:cNvSpPr>
          <p:nvPr>
            <p:ph type="dt" sz="half" idx="10"/>
          </p:nvPr>
        </p:nvSpPr>
        <p:spPr/>
        <p:txBody>
          <a:bodyPr/>
          <a:lstStyle/>
          <a:p>
            <a:fld id="{18462B0B-D248-4FFB-8695-AD7FA4B1284A}" type="datetime1">
              <a:rPr lang="en-US" smtClean="0"/>
              <a:t>10/2/2025</a:t>
            </a:fld>
            <a:endParaRPr lang="en-US"/>
          </a:p>
        </p:txBody>
      </p:sp>
      <p:sp>
        <p:nvSpPr>
          <p:cNvPr id="6" name="Footer Placeholder 5">
            <a:extLst>
              <a:ext uri="{FF2B5EF4-FFF2-40B4-BE49-F238E27FC236}">
                <a16:creationId xmlns:a16="http://schemas.microsoft.com/office/drawing/2014/main" id="{C38B4057-461F-085D-24A7-8F45A711AF6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02A343C-170F-4EF1-C5F7-A6E4F55A4D81}"/>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607925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2F98B-34A5-4F2D-F36F-3D3D45345A6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FA1BDC8-718C-685F-6C22-305429BAD1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AE6736-6DA0-0B59-31E4-5F51FE3D59D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1C134F7-7631-E26C-E20A-AD286D1178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53D5094-E791-44BE-F264-97A2B5AB04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BBDBF06-E1D4-009B-7C05-78E32074A6BD}"/>
              </a:ext>
            </a:extLst>
          </p:cNvPr>
          <p:cNvSpPr>
            <a:spLocks noGrp="1"/>
          </p:cNvSpPr>
          <p:nvPr>
            <p:ph type="dt" sz="half" idx="10"/>
          </p:nvPr>
        </p:nvSpPr>
        <p:spPr/>
        <p:txBody>
          <a:bodyPr/>
          <a:lstStyle/>
          <a:p>
            <a:fld id="{D0378EFB-9159-4510-B73F-4F0409ADE937}" type="datetime1">
              <a:rPr lang="en-US" smtClean="0"/>
              <a:t>10/2/2025</a:t>
            </a:fld>
            <a:endParaRPr lang="en-US"/>
          </a:p>
        </p:txBody>
      </p:sp>
      <p:sp>
        <p:nvSpPr>
          <p:cNvPr id="8" name="Footer Placeholder 7">
            <a:extLst>
              <a:ext uri="{FF2B5EF4-FFF2-40B4-BE49-F238E27FC236}">
                <a16:creationId xmlns:a16="http://schemas.microsoft.com/office/drawing/2014/main" id="{805D1C96-1EEA-B29D-83DE-3531817A808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8A279AD3-E2E2-42AF-A91E-57C8CADFEB93}"/>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950274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BF292-D0BF-C663-1759-734F218080D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197698A-C8F2-772A-6C40-DB3E950FEAB9}"/>
              </a:ext>
            </a:extLst>
          </p:cNvPr>
          <p:cNvSpPr>
            <a:spLocks noGrp="1"/>
          </p:cNvSpPr>
          <p:nvPr>
            <p:ph type="dt" sz="half" idx="10"/>
          </p:nvPr>
        </p:nvSpPr>
        <p:spPr/>
        <p:txBody>
          <a:bodyPr/>
          <a:lstStyle/>
          <a:p>
            <a:fld id="{89BC9412-2452-4BED-A324-9D8C115361AD}" type="datetime1">
              <a:rPr lang="en-US" smtClean="0"/>
              <a:t>10/2/2025</a:t>
            </a:fld>
            <a:endParaRPr lang="en-US"/>
          </a:p>
        </p:txBody>
      </p:sp>
      <p:sp>
        <p:nvSpPr>
          <p:cNvPr id="4" name="Footer Placeholder 3">
            <a:extLst>
              <a:ext uri="{FF2B5EF4-FFF2-40B4-BE49-F238E27FC236}">
                <a16:creationId xmlns:a16="http://schemas.microsoft.com/office/drawing/2014/main" id="{636D1587-6418-EA5E-287E-982909C9163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A8BF529-1E6C-3999-4B81-F82333A0EDCA}"/>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585729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4F9EE9-47B4-1833-3F36-072631D9DD01}"/>
              </a:ext>
            </a:extLst>
          </p:cNvPr>
          <p:cNvSpPr>
            <a:spLocks noGrp="1"/>
          </p:cNvSpPr>
          <p:nvPr>
            <p:ph type="dt" sz="half" idx="10"/>
          </p:nvPr>
        </p:nvSpPr>
        <p:spPr/>
        <p:txBody>
          <a:bodyPr/>
          <a:lstStyle/>
          <a:p>
            <a:fld id="{F5318F62-D251-40E8-A23C-F4CFE9FEAB41}" type="datetime1">
              <a:rPr lang="en-US" smtClean="0"/>
              <a:t>10/2/2025</a:t>
            </a:fld>
            <a:endParaRPr lang="en-US"/>
          </a:p>
        </p:txBody>
      </p:sp>
      <p:sp>
        <p:nvSpPr>
          <p:cNvPr id="3" name="Footer Placeholder 2">
            <a:extLst>
              <a:ext uri="{FF2B5EF4-FFF2-40B4-BE49-F238E27FC236}">
                <a16:creationId xmlns:a16="http://schemas.microsoft.com/office/drawing/2014/main" id="{95F757CB-58CC-DBC8-9222-028497CF5B0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91CBDFF-5C96-8FA4-682D-97196D5D8738}"/>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617565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FB7DF-1EF0-9DEA-5A66-F8D2647FA1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FFDDB00-0389-637A-E41F-6ACCBC62A3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07C5B1F-9202-D012-C40F-1DBB686B5A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13A4B4-5958-B35B-D570-2FAB89CE4F2B}"/>
              </a:ext>
            </a:extLst>
          </p:cNvPr>
          <p:cNvSpPr>
            <a:spLocks noGrp="1"/>
          </p:cNvSpPr>
          <p:nvPr>
            <p:ph type="dt" sz="half" idx="10"/>
          </p:nvPr>
        </p:nvSpPr>
        <p:spPr/>
        <p:txBody>
          <a:bodyPr/>
          <a:lstStyle/>
          <a:p>
            <a:fld id="{44F76144-149E-4874-93A5-554A0357CF82}" type="datetime1">
              <a:rPr lang="en-US" smtClean="0"/>
              <a:t>10/2/2025</a:t>
            </a:fld>
            <a:endParaRPr lang="en-US"/>
          </a:p>
        </p:txBody>
      </p:sp>
      <p:sp>
        <p:nvSpPr>
          <p:cNvPr id="6" name="Footer Placeholder 5">
            <a:extLst>
              <a:ext uri="{FF2B5EF4-FFF2-40B4-BE49-F238E27FC236}">
                <a16:creationId xmlns:a16="http://schemas.microsoft.com/office/drawing/2014/main" id="{266A8890-0715-7208-30A6-8622DC08069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3C31AEE-BC6B-4967-C953-92AADBE232F6}"/>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519286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81E3C-E3EE-CBB7-6521-7970612274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600AA54-CDA0-7970-9B77-A0DD75FEF3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C5FA711-CEBE-1D21-9209-47211D6F5C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8EF31C-2715-4868-BC08-227B662159E6}"/>
              </a:ext>
            </a:extLst>
          </p:cNvPr>
          <p:cNvSpPr>
            <a:spLocks noGrp="1"/>
          </p:cNvSpPr>
          <p:nvPr>
            <p:ph type="dt" sz="half" idx="10"/>
          </p:nvPr>
        </p:nvSpPr>
        <p:spPr/>
        <p:txBody>
          <a:bodyPr/>
          <a:lstStyle/>
          <a:p>
            <a:fld id="{50BA65D8-0540-4835-AE5C-25D29DBA01BE}" type="datetime1">
              <a:rPr lang="en-US" smtClean="0"/>
              <a:t>10/2/2025</a:t>
            </a:fld>
            <a:endParaRPr lang="en-US"/>
          </a:p>
        </p:txBody>
      </p:sp>
      <p:sp>
        <p:nvSpPr>
          <p:cNvPr id="6" name="Footer Placeholder 5">
            <a:extLst>
              <a:ext uri="{FF2B5EF4-FFF2-40B4-BE49-F238E27FC236}">
                <a16:creationId xmlns:a16="http://schemas.microsoft.com/office/drawing/2014/main" id="{5F5CA11D-47E4-20AB-F599-9D12B2C2539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2332883-2C45-761D-D978-C79BB9AB1ADB}"/>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122956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52EB59-7F18-45CA-7520-0848D8CF4F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E5AB360-FA3B-AAF7-AF93-F8286F8394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45F0EE-361C-2938-81AD-7EBD07B984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31BA835-12AC-4E8F-955A-EA3F4DE2791F}" type="datetime1">
              <a:rPr lang="en-US" smtClean="0"/>
              <a:t>10/2/2025</a:t>
            </a:fld>
            <a:endParaRPr lang="en-US"/>
          </a:p>
        </p:txBody>
      </p:sp>
      <p:sp>
        <p:nvSpPr>
          <p:cNvPr id="5" name="Footer Placeholder 4">
            <a:extLst>
              <a:ext uri="{FF2B5EF4-FFF2-40B4-BE49-F238E27FC236}">
                <a16:creationId xmlns:a16="http://schemas.microsoft.com/office/drawing/2014/main" id="{AE00FE8E-D457-CA7E-2CB9-8F1537C4C8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EDD06CD9-F670-C5B0-8F3E-59BDCB1A41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7E7843D-FF13-4365-9478-9625B70A2705}" type="slidenum">
              <a:rPr lang="en-US" smtClean="0"/>
              <a:t>‹#›</a:t>
            </a:fld>
            <a:endParaRPr lang="en-US"/>
          </a:p>
        </p:txBody>
      </p:sp>
    </p:spTree>
    <p:extLst>
      <p:ext uri="{BB962C8B-B14F-4D97-AF65-F5344CB8AC3E}">
        <p14:creationId xmlns:p14="http://schemas.microsoft.com/office/powerpoint/2010/main" val="1523758184"/>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tmp"/><Relationship Id="rId2" Type="http://schemas.openxmlformats.org/officeDocument/2006/relationships/image" Target="../media/image27.tmp"/><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drive.google.com/drive/folders/10TvuR863NJJiiZI6BaKl-9LnKFqN8MKv?usp=sharin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tmp"/><Relationship Id="rId2" Type="http://schemas.openxmlformats.org/officeDocument/2006/relationships/image" Target="../media/image30.tmp"/><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2.tmp"/><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www.slideshare.net/slideshow/algorithm-and-flowchart-70946138/70946138#4"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49F60-57F9-E45D-4872-DE9289B55D35}"/>
              </a:ext>
            </a:extLst>
          </p:cNvPr>
          <p:cNvSpPr>
            <a:spLocks noGrp="1"/>
          </p:cNvSpPr>
          <p:nvPr>
            <p:ph type="ctrTitle"/>
          </p:nvPr>
        </p:nvSpPr>
        <p:spPr>
          <a:xfrm>
            <a:off x="5425440" y="871631"/>
            <a:ext cx="6507479" cy="2768609"/>
          </a:xfrm>
        </p:spPr>
        <p:txBody>
          <a:bodyPr anchor="b">
            <a:normAutofit/>
          </a:bodyPr>
          <a:lstStyle/>
          <a:p>
            <a:pPr algn="ctr">
              <a:lnSpc>
                <a:spcPct val="90000"/>
              </a:lnSpc>
            </a:pPr>
            <a:r>
              <a:rPr lang="en-US" altLang="en-US" sz="3900" b="1" cap="none" noProof="1"/>
              <a:t>Fundamental Of Structured Programming</a:t>
            </a:r>
            <a:br>
              <a:rPr lang="en-US" altLang="en-US" sz="3900" b="1" cap="none" noProof="1"/>
            </a:br>
            <a:r>
              <a:rPr lang="en-US" sz="3900" b="1" cap="none" noProof="1"/>
              <a:t>Lecture 1</a:t>
            </a:r>
            <a:br>
              <a:rPr lang="en-US" sz="3900" b="1" dirty="0"/>
            </a:br>
            <a:endParaRPr lang="en-US" sz="3900" dirty="0"/>
          </a:p>
        </p:txBody>
      </p:sp>
      <p:sp>
        <p:nvSpPr>
          <p:cNvPr id="3" name="Subtitle 2">
            <a:extLst>
              <a:ext uri="{FF2B5EF4-FFF2-40B4-BE49-F238E27FC236}">
                <a16:creationId xmlns:a16="http://schemas.microsoft.com/office/drawing/2014/main" id="{2D26EF5F-62E3-7AB3-C685-AC98A507ECDB}"/>
              </a:ext>
            </a:extLst>
          </p:cNvPr>
          <p:cNvSpPr>
            <a:spLocks noGrp="1"/>
          </p:cNvSpPr>
          <p:nvPr>
            <p:ph type="subTitle" idx="1"/>
          </p:nvPr>
        </p:nvSpPr>
        <p:spPr>
          <a:xfrm>
            <a:off x="4373880" y="4789616"/>
            <a:ext cx="7818119" cy="2068383"/>
          </a:xfrm>
        </p:spPr>
        <p:txBody>
          <a:bodyPr anchor="t">
            <a:normAutofit fontScale="70000" lnSpcReduction="20000"/>
          </a:bodyPr>
          <a:lstStyle/>
          <a:p>
            <a:pPr algn="ctr"/>
            <a:endParaRPr lang="en-US" sz="4100" b="1" spc="30" dirty="0">
              <a:latin typeface="+mj-lt"/>
              <a:ea typeface="+mj-ea"/>
              <a:cs typeface="+mj-cs"/>
            </a:endParaRPr>
          </a:p>
          <a:p>
            <a:pPr algn="ctr"/>
            <a:r>
              <a:rPr lang="en-US" sz="4200" b="1" spc="30" dirty="0">
                <a:latin typeface="+mj-lt"/>
                <a:ea typeface="+mj-ea"/>
                <a:cs typeface="+mj-cs"/>
              </a:rPr>
              <a:t>Dr. Ahmed Yousry</a:t>
            </a:r>
          </a:p>
          <a:p>
            <a:pPr algn="ctr">
              <a:lnSpc>
                <a:spcPct val="90000"/>
              </a:lnSpc>
            </a:pPr>
            <a:r>
              <a:rPr lang="en-US" altLang="en-US" sz="4200" b="1" spc="30" dirty="0">
                <a:latin typeface="+mj-lt"/>
                <a:ea typeface="+mj-ea"/>
                <a:cs typeface="+mj-cs"/>
              </a:rPr>
              <a:t>Lecturer, Computer Science Department,</a:t>
            </a:r>
          </a:p>
          <a:p>
            <a:pPr algn="ctr">
              <a:lnSpc>
                <a:spcPct val="90000"/>
              </a:lnSpc>
            </a:pPr>
            <a:r>
              <a:rPr lang="en-US" altLang="en-US" sz="4200" b="1" spc="30" dirty="0">
                <a:latin typeface="+mj-lt"/>
                <a:ea typeface="+mj-ea"/>
                <a:cs typeface="+mj-cs"/>
              </a:rPr>
              <a:t>Faculty of computers and artificial intelligence, </a:t>
            </a:r>
            <a:r>
              <a:rPr lang="en-US" altLang="en-US" sz="4200" b="1" spc="30" dirty="0" err="1">
                <a:latin typeface="+mj-lt"/>
                <a:ea typeface="+mj-ea"/>
                <a:cs typeface="+mj-cs"/>
              </a:rPr>
              <a:t>benha</a:t>
            </a:r>
            <a:r>
              <a:rPr lang="en-US" altLang="en-US" sz="4200" b="1" spc="30" dirty="0">
                <a:latin typeface="+mj-lt"/>
                <a:ea typeface="+mj-ea"/>
                <a:cs typeface="+mj-cs"/>
              </a:rPr>
              <a:t> university</a:t>
            </a:r>
          </a:p>
          <a:p>
            <a:endParaRPr lang="en-US" dirty="0"/>
          </a:p>
        </p:txBody>
      </p:sp>
      <p:pic>
        <p:nvPicPr>
          <p:cNvPr id="4" name="Google Shape;537;p11">
            <a:extLst>
              <a:ext uri="{FF2B5EF4-FFF2-40B4-BE49-F238E27FC236}">
                <a16:creationId xmlns:a16="http://schemas.microsoft.com/office/drawing/2014/main" id="{0FA6EC01-7B3D-CFD0-A3CC-CCE779A459C6}"/>
              </a:ext>
            </a:extLst>
          </p:cNvPr>
          <p:cNvPicPr preferRelativeResize="0"/>
          <p:nvPr/>
        </p:nvPicPr>
        <p:blipFill>
          <a:blip r:embed="rId2"/>
          <a:stretch>
            <a:fillRect/>
          </a:stretch>
        </p:blipFill>
        <p:spPr>
          <a:xfrm>
            <a:off x="0" y="0"/>
            <a:ext cx="5303191" cy="5699760"/>
          </a:xfrm>
          <a:prstGeom prst="rect">
            <a:avLst/>
          </a:prstGeom>
          <a:noFill/>
        </p:spPr>
      </p:pic>
    </p:spTree>
    <p:extLst>
      <p:ext uri="{BB962C8B-B14F-4D97-AF65-F5344CB8AC3E}">
        <p14:creationId xmlns:p14="http://schemas.microsoft.com/office/powerpoint/2010/main" val="42481074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AA309-B32D-8645-FDF1-9499A14B59B1}"/>
              </a:ext>
            </a:extLst>
          </p:cNvPr>
          <p:cNvSpPr>
            <a:spLocks noGrp="1"/>
          </p:cNvSpPr>
          <p:nvPr>
            <p:ph type="title"/>
          </p:nvPr>
        </p:nvSpPr>
        <p:spPr>
          <a:xfrm>
            <a:off x="0" y="521576"/>
            <a:ext cx="2835554" cy="5557838"/>
          </a:xfrm>
        </p:spPr>
        <p:txBody>
          <a:bodyPr vert="horz" lIns="91440" tIns="45720" rIns="91440" bIns="45720" rtlCol="0" anchor="ctr">
            <a:normAutofit/>
          </a:bodyPr>
          <a:lstStyle/>
          <a:p>
            <a:r>
              <a:rPr lang="en-US" sz="3600">
                <a:latin typeface="+mj-lt"/>
                <a:cs typeface="+mj-cs"/>
              </a:rPr>
              <a:t>Topic covered</a:t>
            </a:r>
          </a:p>
        </p:txBody>
      </p:sp>
      <p:graphicFrame>
        <p:nvGraphicFramePr>
          <p:cNvPr id="41" name="Content Placeholder 3">
            <a:extLst>
              <a:ext uri="{FF2B5EF4-FFF2-40B4-BE49-F238E27FC236}">
                <a16:creationId xmlns:a16="http://schemas.microsoft.com/office/drawing/2014/main" id="{E452E036-3116-1070-2BD8-AC8CB2235A06}"/>
              </a:ext>
            </a:extLst>
          </p:cNvPr>
          <p:cNvGraphicFramePr>
            <a:graphicFrameLocks noGrp="1"/>
          </p:cNvGraphicFramePr>
          <p:nvPr>
            <p:ph idx="1"/>
            <p:extLst>
              <p:ext uri="{D42A27DB-BD31-4B8C-83A1-F6EECF244321}">
                <p14:modId xmlns:p14="http://schemas.microsoft.com/office/powerpoint/2010/main" val="1103756853"/>
              </p:ext>
            </p:extLst>
          </p:nvPr>
        </p:nvGraphicFramePr>
        <p:xfrm>
          <a:off x="2835553" y="0"/>
          <a:ext cx="9451039" cy="67686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0633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3C54F4CE-85F0-46ED-80DA-9518C9251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ADD1FCA-8ACB-4958-81DD-4CDD6D3E1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802086" cy="6858000"/>
          </a:xfrm>
          <a:custGeom>
            <a:avLst/>
            <a:gdLst>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9647 w 5734864"/>
              <a:gd name="connsiteY33" fmla="*/ 1936120 h 6858000"/>
              <a:gd name="connsiteX34" fmla="*/ 714660 w 5734864"/>
              <a:gd name="connsiteY34" fmla="*/ 1982709 h 6858000"/>
              <a:gd name="connsiteX35" fmla="*/ 710759 w 5734864"/>
              <a:gd name="connsiteY35" fmla="*/ 2013010 h 6858000"/>
              <a:gd name="connsiteX36" fmla="*/ 697927 w 5734864"/>
              <a:gd name="connsiteY36" fmla="*/ 2069833 h 6858000"/>
              <a:gd name="connsiteX37" fmla="*/ 693594 w 5734864"/>
              <a:gd name="connsiteY37" fmla="*/ 2103731 h 6858000"/>
              <a:gd name="connsiteX38" fmla="*/ 691109 w 5734864"/>
              <a:gd name="connsiteY38" fmla="*/ 2124027 h 6858000"/>
              <a:gd name="connsiteX39" fmla="*/ 676593 w 5734864"/>
              <a:gd name="connsiteY39" fmla="*/ 2176182 h 6858000"/>
              <a:gd name="connsiteX40" fmla="*/ 633227 w 5734864"/>
              <a:gd name="connsiteY40" fmla="*/ 2258036 h 6858000"/>
              <a:gd name="connsiteX41" fmla="*/ 625564 w 5734864"/>
              <a:gd name="connsiteY41" fmla="*/ 2284567 h 6858000"/>
              <a:gd name="connsiteX42" fmla="*/ 627074 w 5734864"/>
              <a:gd name="connsiteY42" fmla="*/ 2289605 h 6858000"/>
              <a:gd name="connsiteX43" fmla="*/ 614574 w 5734864"/>
              <a:gd name="connsiteY43" fmla="*/ 2308717 h 6858000"/>
              <a:gd name="connsiteX44" fmla="*/ 606890 w 5734864"/>
              <a:gd name="connsiteY44" fmla="*/ 2320662 h 6858000"/>
              <a:gd name="connsiteX45" fmla="*/ 605558 w 5734864"/>
              <a:gd name="connsiteY45" fmla="*/ 2327897 h 6858000"/>
              <a:gd name="connsiteX46" fmla="*/ 602202 w 5734864"/>
              <a:gd name="connsiteY46" fmla="*/ 2357749 h 6858000"/>
              <a:gd name="connsiteX47" fmla="*/ 600213 w 5734864"/>
              <a:gd name="connsiteY47" fmla="*/ 2364905 h 6858000"/>
              <a:gd name="connsiteX48" fmla="*/ 597160 w 5734864"/>
              <a:gd name="connsiteY48" fmla="*/ 2388351 h 6858000"/>
              <a:gd name="connsiteX49" fmla="*/ 597982 w 5734864"/>
              <a:gd name="connsiteY49" fmla="*/ 2402296 h 6858000"/>
              <a:gd name="connsiteX50" fmla="*/ 593150 w 5734864"/>
              <a:gd name="connsiteY50" fmla="*/ 2420015 h 6858000"/>
              <a:gd name="connsiteX51" fmla="*/ 592833 w 5734864"/>
              <a:gd name="connsiteY51" fmla="*/ 2422749 h 6858000"/>
              <a:gd name="connsiteX52" fmla="*/ 594479 w 5734864"/>
              <a:gd name="connsiteY52" fmla="*/ 2426002 h 6858000"/>
              <a:gd name="connsiteX53" fmla="*/ 591963 w 5734864"/>
              <a:gd name="connsiteY53" fmla="*/ 2431950 h 6858000"/>
              <a:gd name="connsiteX54" fmla="*/ 591544 w 5734864"/>
              <a:gd name="connsiteY54" fmla="*/ 2433897 h 6858000"/>
              <a:gd name="connsiteX55" fmla="*/ 589519 w 5734864"/>
              <a:gd name="connsiteY55" fmla="*/ 2451398 h 6858000"/>
              <a:gd name="connsiteX56" fmla="*/ 590037 w 5734864"/>
              <a:gd name="connsiteY56" fmla="*/ 2455536 h 6858000"/>
              <a:gd name="connsiteX57" fmla="*/ 588179 w 5734864"/>
              <a:gd name="connsiteY57" fmla="*/ 2462981 h 6858000"/>
              <a:gd name="connsiteX58" fmla="*/ 583434 w 5734864"/>
              <a:gd name="connsiteY58" fmla="*/ 2503991 h 6858000"/>
              <a:gd name="connsiteX59" fmla="*/ 567942 w 5734864"/>
              <a:gd name="connsiteY59" fmla="*/ 2652936 h 6858000"/>
              <a:gd name="connsiteX60" fmla="*/ 573869 w 5734864"/>
              <a:gd name="connsiteY60" fmla="*/ 2670188 h 6858000"/>
              <a:gd name="connsiteX61" fmla="*/ 575243 w 5734864"/>
              <a:gd name="connsiteY61" fmla="*/ 2688114 h 6858000"/>
              <a:gd name="connsiteX62" fmla="*/ 573824 w 5734864"/>
              <a:gd name="connsiteY62" fmla="*/ 2689856 h 6858000"/>
              <a:gd name="connsiteX63" fmla="*/ 570699 w 5734864"/>
              <a:gd name="connsiteY63" fmla="*/ 2709353 h 6858000"/>
              <a:gd name="connsiteX64" fmla="*/ 573192 w 5734864"/>
              <a:gd name="connsiteY64" fmla="*/ 2714527 h 6858000"/>
              <a:gd name="connsiteX65" fmla="*/ 572044 w 5734864"/>
              <a:gd name="connsiteY65" fmla="*/ 2728187 h 6858000"/>
              <a:gd name="connsiteX66" fmla="*/ 572465 w 5734864"/>
              <a:gd name="connsiteY66" fmla="*/ 2755863 h 6858000"/>
              <a:gd name="connsiteX67" fmla="*/ 570028 w 5734864"/>
              <a:gd name="connsiteY67" fmla="*/ 2760324 h 6858000"/>
              <a:gd name="connsiteX68" fmla="*/ 566748 w 5734864"/>
              <a:gd name="connsiteY68" fmla="*/ 2800948 h 6858000"/>
              <a:gd name="connsiteX69" fmla="*/ 565509 w 5734864"/>
              <a:gd name="connsiteY69" fmla="*/ 2801167 h 6858000"/>
              <a:gd name="connsiteX70" fmla="*/ 559367 w 5734864"/>
              <a:gd name="connsiteY70" fmla="*/ 2811129 h 6858000"/>
              <a:gd name="connsiteX71" fmla="*/ 550354 w 5734864"/>
              <a:gd name="connsiteY71" fmla="*/ 2830949 h 6858000"/>
              <a:gd name="connsiteX72" fmla="*/ 514795 w 5734864"/>
              <a:gd name="connsiteY72" fmla="*/ 2872433 h 6858000"/>
              <a:gd name="connsiteX73" fmla="*/ 509875 w 5734864"/>
              <a:gd name="connsiteY73" fmla="*/ 2923099 h 6858000"/>
              <a:gd name="connsiteX74" fmla="*/ 509577 w 5734864"/>
              <a:gd name="connsiteY74" fmla="*/ 2923197 h 6858000"/>
              <a:gd name="connsiteX75" fmla="*/ 507597 w 5734864"/>
              <a:gd name="connsiteY75" fmla="*/ 2931868 h 6858000"/>
              <a:gd name="connsiteX76" fmla="*/ 507379 w 5734864"/>
              <a:gd name="connsiteY76" fmla="*/ 2938322 h 6858000"/>
              <a:gd name="connsiteX77" fmla="*/ 504725 w 5734864"/>
              <a:gd name="connsiteY77" fmla="*/ 2954519 h 6858000"/>
              <a:gd name="connsiteX78" fmla="*/ 502018 w 5734864"/>
              <a:gd name="connsiteY78" fmla="*/ 2959643 h 6858000"/>
              <a:gd name="connsiteX79" fmla="*/ 498360 w 5734864"/>
              <a:gd name="connsiteY79" fmla="*/ 2961019 h 6858000"/>
              <a:gd name="connsiteX80" fmla="*/ 498483 w 5734864"/>
              <a:gd name="connsiteY80" fmla="*/ 2962590 h 6858000"/>
              <a:gd name="connsiteX81" fmla="*/ 484403 w 5734864"/>
              <a:gd name="connsiteY81" fmla="*/ 2990538 h 6858000"/>
              <a:gd name="connsiteX82" fmla="*/ 463075 w 5734864"/>
              <a:gd name="connsiteY82" fmla="*/ 3055956 h 6858000"/>
              <a:gd name="connsiteX83" fmla="*/ 455013 w 5734864"/>
              <a:gd name="connsiteY83" fmla="*/ 3094482 h 6858000"/>
              <a:gd name="connsiteX84" fmla="*/ 428391 w 5734864"/>
              <a:gd name="connsiteY84" fmla="*/ 3198850 h 6858000"/>
              <a:gd name="connsiteX85" fmla="*/ 401440 w 5734864"/>
              <a:gd name="connsiteY85" fmla="*/ 3307560 h 6858000"/>
              <a:gd name="connsiteX86" fmla="*/ 386076 w 5734864"/>
              <a:gd name="connsiteY86" fmla="*/ 3373943 h 6858000"/>
              <a:gd name="connsiteX87" fmla="*/ 374726 w 5734864"/>
              <a:gd name="connsiteY87" fmla="*/ 3381364 h 6858000"/>
              <a:gd name="connsiteX88" fmla="*/ 369145 w 5734864"/>
              <a:gd name="connsiteY88" fmla="*/ 3383729 h 6858000"/>
              <a:gd name="connsiteX89" fmla="*/ 364294 w 5734864"/>
              <a:gd name="connsiteY89" fmla="*/ 3414159 h 6858000"/>
              <a:gd name="connsiteX90" fmla="*/ 366450 w 5734864"/>
              <a:gd name="connsiteY90" fmla="*/ 3436925 h 6858000"/>
              <a:gd name="connsiteX91" fmla="*/ 351743 w 5734864"/>
              <a:gd name="connsiteY91" fmla="*/ 3521619 h 6858000"/>
              <a:gd name="connsiteX92" fmla="*/ 345784 w 5734864"/>
              <a:gd name="connsiteY92" fmla="*/ 3603757 h 6858000"/>
              <a:gd name="connsiteX93" fmla="*/ 344198 w 5734864"/>
              <a:gd name="connsiteY93" fmla="*/ 3652424 h 6858000"/>
              <a:gd name="connsiteX94" fmla="*/ 352450 w 5734864"/>
              <a:gd name="connsiteY94" fmla="*/ 3665222 h 6858000"/>
              <a:gd name="connsiteX95" fmla="*/ 342621 w 5734864"/>
              <a:gd name="connsiteY95" fmla="*/ 3700804 h 6858000"/>
              <a:gd name="connsiteX96" fmla="*/ 341514 w 5734864"/>
              <a:gd name="connsiteY96" fmla="*/ 3734774 h 6858000"/>
              <a:gd name="connsiteX97" fmla="*/ 340607 w 5734864"/>
              <a:gd name="connsiteY97" fmla="*/ 3785153 h 6858000"/>
              <a:gd name="connsiteX98" fmla="*/ 340707 w 5734864"/>
              <a:gd name="connsiteY98" fmla="*/ 3788177 h 6858000"/>
              <a:gd name="connsiteX99" fmla="*/ 340361 w 5734864"/>
              <a:gd name="connsiteY99" fmla="*/ 3798803 h 6858000"/>
              <a:gd name="connsiteX100" fmla="*/ 339642 w 5734864"/>
              <a:gd name="connsiteY100" fmla="*/ 3838750 h 6858000"/>
              <a:gd name="connsiteX101" fmla="*/ 360295 w 5734864"/>
              <a:gd name="connsiteY101" fmla="*/ 4015196 h 6858000"/>
              <a:gd name="connsiteX102" fmla="*/ 339043 w 5734864"/>
              <a:gd name="connsiteY102" fmla="*/ 4052778 h 6858000"/>
              <a:gd name="connsiteX103" fmla="*/ 339343 w 5734864"/>
              <a:gd name="connsiteY103" fmla="*/ 4096257 h 6858000"/>
              <a:gd name="connsiteX104" fmla="*/ 340786 w 5734864"/>
              <a:gd name="connsiteY104" fmla="*/ 4321136 h 6858000"/>
              <a:gd name="connsiteX105" fmla="*/ 343158 w 5734864"/>
              <a:gd name="connsiteY105" fmla="*/ 4429174 h 6858000"/>
              <a:gd name="connsiteX106" fmla="*/ 334599 w 5734864"/>
              <a:gd name="connsiteY106" fmla="*/ 4449938 h 6858000"/>
              <a:gd name="connsiteX107" fmla="*/ 332890 w 5734864"/>
              <a:gd name="connsiteY107" fmla="*/ 4453515 h 6858000"/>
              <a:gd name="connsiteX108" fmla="*/ 331105 w 5734864"/>
              <a:gd name="connsiteY108" fmla="*/ 4467941 h 6858000"/>
              <a:gd name="connsiteX109" fmla="*/ 324289 w 5734864"/>
              <a:gd name="connsiteY109" fmla="*/ 4471861 h 6858000"/>
              <a:gd name="connsiteX110" fmla="*/ 317079 w 5734864"/>
              <a:gd name="connsiteY110" fmla="*/ 4493468 h 6858000"/>
              <a:gd name="connsiteX111" fmla="*/ 315557 w 5734864"/>
              <a:gd name="connsiteY111" fmla="*/ 4520067 h 6858000"/>
              <a:gd name="connsiteX112" fmla="*/ 315240 w 5734864"/>
              <a:gd name="connsiteY112" fmla="*/ 4536872 h 6858000"/>
              <a:gd name="connsiteX113" fmla="*/ 316200 w 5734864"/>
              <a:gd name="connsiteY113" fmla="*/ 4538297 h 6858000"/>
              <a:gd name="connsiteX114" fmla="*/ 317507 w 5734864"/>
              <a:gd name="connsiteY114" fmla="*/ 4547582 h 6858000"/>
              <a:gd name="connsiteX115" fmla="*/ 323078 w 5734864"/>
              <a:gd name="connsiteY115" fmla="*/ 4592102 h 6858000"/>
              <a:gd name="connsiteX116" fmla="*/ 328722 w 5734864"/>
              <a:gd name="connsiteY116" fmla="*/ 4667914 h 6858000"/>
              <a:gd name="connsiteX117" fmla="*/ 335597 w 5734864"/>
              <a:gd name="connsiteY117" fmla="*/ 4695035 h 6858000"/>
              <a:gd name="connsiteX118" fmla="*/ 339485 w 5734864"/>
              <a:gd name="connsiteY118" fmla="*/ 4695979 h 6858000"/>
              <a:gd name="connsiteX119" fmla="*/ 341089 w 5734864"/>
              <a:gd name="connsiteY119" fmla="*/ 4704268 h 6858000"/>
              <a:gd name="connsiteX120" fmla="*/ 342177 w 5734864"/>
              <a:gd name="connsiteY120" fmla="*/ 4706060 h 6858000"/>
              <a:gd name="connsiteX121" fmla="*/ 347751 w 5734864"/>
              <a:gd name="connsiteY121" fmla="*/ 4716754 h 6858000"/>
              <a:gd name="connsiteX122" fmla="*/ 344125 w 5734864"/>
              <a:gd name="connsiteY122" fmla="*/ 4764669 h 6858000"/>
              <a:gd name="connsiteX123" fmla="*/ 340188 w 5734864"/>
              <a:gd name="connsiteY123" fmla="*/ 4779386 h 6858000"/>
              <a:gd name="connsiteX124" fmla="*/ 335146 w 5734864"/>
              <a:gd name="connsiteY124" fmla="*/ 4787491 h 6858000"/>
              <a:gd name="connsiteX125" fmla="*/ 319124 w 5734864"/>
              <a:gd name="connsiteY125" fmla="*/ 4843514 h 6858000"/>
              <a:gd name="connsiteX126" fmla="*/ 305956 w 5734864"/>
              <a:gd name="connsiteY126" fmla="*/ 4881505 h 6858000"/>
              <a:gd name="connsiteX127" fmla="*/ 301062 w 5734864"/>
              <a:gd name="connsiteY127" fmla="*/ 4889332 h 6858000"/>
              <a:gd name="connsiteX128" fmla="*/ 302141 w 5734864"/>
              <a:gd name="connsiteY128" fmla="*/ 4899400 h 6858000"/>
              <a:gd name="connsiteX129" fmla="*/ 304424 w 5734864"/>
              <a:gd name="connsiteY129" fmla="*/ 4902664 h 6858000"/>
              <a:gd name="connsiteX130" fmla="*/ 293123 w 5734864"/>
              <a:gd name="connsiteY130" fmla="*/ 4932769 h 6858000"/>
              <a:gd name="connsiteX131" fmla="*/ 292275 w 5734864"/>
              <a:gd name="connsiteY131" fmla="*/ 4936482 h 6858000"/>
              <a:gd name="connsiteX132" fmla="*/ 288304 w 5734864"/>
              <a:gd name="connsiteY132" fmla="*/ 4962325 h 6858000"/>
              <a:gd name="connsiteX133" fmla="*/ 287420 w 5734864"/>
              <a:gd name="connsiteY133" fmla="*/ 5042193 h 6858000"/>
              <a:gd name="connsiteX134" fmla="*/ 287020 w 5734864"/>
              <a:gd name="connsiteY134" fmla="*/ 5065655 h 6858000"/>
              <a:gd name="connsiteX135" fmla="*/ 288488 w 5734864"/>
              <a:gd name="connsiteY135" fmla="*/ 5082216 h 6858000"/>
              <a:gd name="connsiteX136" fmla="*/ 282763 w 5734864"/>
              <a:gd name="connsiteY136" fmla="*/ 5127114 h 6858000"/>
              <a:gd name="connsiteX137" fmla="*/ 269316 w 5734864"/>
              <a:gd name="connsiteY137" fmla="*/ 5202682 h 6858000"/>
              <a:gd name="connsiteX138" fmla="*/ 269174 w 5734864"/>
              <a:gd name="connsiteY138" fmla="*/ 5230835 h 6858000"/>
              <a:gd name="connsiteX139" fmla="*/ 272679 w 5734864"/>
              <a:gd name="connsiteY139" fmla="*/ 5232660 h 6858000"/>
              <a:gd name="connsiteX140" fmla="*/ 272160 w 5734864"/>
              <a:gd name="connsiteY140" fmla="*/ 5241150 h 6858000"/>
              <a:gd name="connsiteX141" fmla="*/ 272760 w 5734864"/>
              <a:gd name="connsiteY141" fmla="*/ 5243156 h 6858000"/>
              <a:gd name="connsiteX142" fmla="*/ 275462 w 5734864"/>
              <a:gd name="connsiteY142" fmla="*/ 5254919 h 6858000"/>
              <a:gd name="connsiteX143" fmla="*/ 262897 w 5734864"/>
              <a:gd name="connsiteY143" fmla="*/ 5286259 h 6858000"/>
              <a:gd name="connsiteX144" fmla="*/ 252761 w 5734864"/>
              <a:gd name="connsiteY144" fmla="*/ 5357801 h 6858000"/>
              <a:gd name="connsiteX145" fmla="*/ 242360 w 5734864"/>
              <a:gd name="connsiteY145" fmla="*/ 5460080 h 6858000"/>
              <a:gd name="connsiteX146" fmla="*/ 229880 w 5734864"/>
              <a:gd name="connsiteY146" fmla="*/ 5539714 h 6858000"/>
              <a:gd name="connsiteX147" fmla="*/ 204283 w 5734864"/>
              <a:gd name="connsiteY147" fmla="*/ 5639080 h 6858000"/>
              <a:gd name="connsiteX148" fmla="*/ 198948 w 5734864"/>
              <a:gd name="connsiteY148" fmla="*/ 5710958 h 6858000"/>
              <a:gd name="connsiteX149" fmla="*/ 192367 w 5734864"/>
              <a:gd name="connsiteY149" fmla="*/ 5719859 h 6858000"/>
              <a:gd name="connsiteX150" fmla="*/ 188035 w 5734864"/>
              <a:gd name="connsiteY150" fmla="*/ 5729935 h 6858000"/>
              <a:gd name="connsiteX151" fmla="*/ 188428 w 5734864"/>
              <a:gd name="connsiteY151" fmla="*/ 5731182 h 6858000"/>
              <a:gd name="connsiteX152" fmla="*/ 181635 w 5734864"/>
              <a:gd name="connsiteY152" fmla="*/ 5753538 h 6858000"/>
              <a:gd name="connsiteX153" fmla="*/ 169744 w 5734864"/>
              <a:gd name="connsiteY153" fmla="*/ 5796307 h 6858000"/>
              <a:gd name="connsiteX154" fmla="*/ 170351 w 5734864"/>
              <a:gd name="connsiteY154" fmla="*/ 5796644 h 6858000"/>
              <a:gd name="connsiteX155" fmla="*/ 171559 w 5734864"/>
              <a:gd name="connsiteY155" fmla="*/ 5803435 h 6858000"/>
              <a:gd name="connsiteX156" fmla="*/ 172284 w 5734864"/>
              <a:gd name="connsiteY156" fmla="*/ 5816391 h 6858000"/>
              <a:gd name="connsiteX157" fmla="*/ 182542 w 5734864"/>
              <a:gd name="connsiteY157" fmla="*/ 5846382 h 6858000"/>
              <a:gd name="connsiteX158" fmla="*/ 175877 w 5734864"/>
              <a:gd name="connsiteY158" fmla="*/ 5871336 h 6858000"/>
              <a:gd name="connsiteX159" fmla="*/ 174910 w 5734864"/>
              <a:gd name="connsiteY159" fmla="*/ 5876376 h 6858000"/>
              <a:gd name="connsiteX160" fmla="*/ 175047 w 5734864"/>
              <a:gd name="connsiteY160" fmla="*/ 5876483 h 6858000"/>
              <a:gd name="connsiteX161" fmla="*/ 174335 w 5734864"/>
              <a:gd name="connsiteY161" fmla="*/ 5881814 h 6858000"/>
              <a:gd name="connsiteX162" fmla="*/ 171273 w 5734864"/>
              <a:gd name="connsiteY162" fmla="*/ 5895339 h 6858000"/>
              <a:gd name="connsiteX163" fmla="*/ 171658 w 5734864"/>
              <a:gd name="connsiteY163" fmla="*/ 5898749 h 6858000"/>
              <a:gd name="connsiteX164" fmla="*/ 174658 w 5734864"/>
              <a:gd name="connsiteY164" fmla="*/ 5919558 h 6858000"/>
              <a:gd name="connsiteX165" fmla="*/ 169099 w 5734864"/>
              <a:gd name="connsiteY165" fmla="*/ 5984417 h 6858000"/>
              <a:gd name="connsiteX166" fmla="*/ 162007 w 5734864"/>
              <a:gd name="connsiteY166" fmla="*/ 6049043 h 6858000"/>
              <a:gd name="connsiteX167" fmla="*/ 156875 w 5734864"/>
              <a:gd name="connsiteY167" fmla="*/ 6114000 h 6858000"/>
              <a:gd name="connsiteX168" fmla="*/ 165441 w 5734864"/>
              <a:gd name="connsiteY168" fmla="*/ 6146938 h 6858000"/>
              <a:gd name="connsiteX169" fmla="*/ 165177 w 5734864"/>
              <a:gd name="connsiteY169" fmla="*/ 6150658 h 6858000"/>
              <a:gd name="connsiteX170" fmla="*/ 161772 w 5734864"/>
              <a:gd name="connsiteY170" fmla="*/ 6160011 h 6858000"/>
              <a:gd name="connsiteX171" fmla="*/ 160051 w 5734864"/>
              <a:gd name="connsiteY171" fmla="*/ 6163393 h 6858000"/>
              <a:gd name="connsiteX172" fmla="*/ 158473 w 5734864"/>
              <a:gd name="connsiteY172" fmla="*/ 6168628 h 6858000"/>
              <a:gd name="connsiteX173" fmla="*/ 158573 w 5734864"/>
              <a:gd name="connsiteY173" fmla="*/ 6168799 h 6858000"/>
              <a:gd name="connsiteX174" fmla="*/ 146463 w 5734864"/>
              <a:gd name="connsiteY174" fmla="*/ 6196671 h 6858000"/>
              <a:gd name="connsiteX175" fmla="*/ 150209 w 5734864"/>
              <a:gd name="connsiteY175" fmla="*/ 6232365 h 6858000"/>
              <a:gd name="connsiteX176" fmla="*/ 148544 w 5734864"/>
              <a:gd name="connsiteY176" fmla="*/ 6246162 h 6858000"/>
              <a:gd name="connsiteX177" fmla="*/ 148403 w 5734864"/>
              <a:gd name="connsiteY177" fmla="*/ 6253754 h 6858000"/>
              <a:gd name="connsiteX178" fmla="*/ 138880 w 5734864"/>
              <a:gd name="connsiteY178" fmla="*/ 6276449 h 6858000"/>
              <a:gd name="connsiteX179" fmla="*/ 138683 w 5734864"/>
              <a:gd name="connsiteY179" fmla="*/ 6279721 h 6858000"/>
              <a:gd name="connsiteX180" fmla="*/ 130721 w 5734864"/>
              <a:gd name="connsiteY180" fmla="*/ 6293675 h 6858000"/>
              <a:gd name="connsiteX181" fmla="*/ 120717 w 5734864"/>
              <a:gd name="connsiteY181" fmla="*/ 6313967 h 6858000"/>
              <a:gd name="connsiteX182" fmla="*/ 120841 w 5734864"/>
              <a:gd name="connsiteY182" fmla="*/ 6315437 h 6858000"/>
              <a:gd name="connsiteX183" fmla="*/ 115208 w 5734864"/>
              <a:gd name="connsiteY183" fmla="*/ 6324024 h 6858000"/>
              <a:gd name="connsiteX184" fmla="*/ 101217 w 5734864"/>
              <a:gd name="connsiteY184" fmla="*/ 6365923 h 6858000"/>
              <a:gd name="connsiteX185" fmla="*/ 74946 w 5734864"/>
              <a:gd name="connsiteY185" fmla="*/ 6556817 h 6858000"/>
              <a:gd name="connsiteX186" fmla="*/ 16001 w 5734864"/>
              <a:gd name="connsiteY186" fmla="*/ 6808678 h 6858000"/>
              <a:gd name="connsiteX187" fmla="*/ 0 w 5734864"/>
              <a:gd name="connsiteY187" fmla="*/ 6858000 h 6858000"/>
              <a:gd name="connsiteX188" fmla="*/ 5734864 w 5734864"/>
              <a:gd name="connsiteY188" fmla="*/ 685800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4660 w 5734864"/>
              <a:gd name="connsiteY33" fmla="*/ 1982709 h 6858000"/>
              <a:gd name="connsiteX34" fmla="*/ 710759 w 5734864"/>
              <a:gd name="connsiteY34" fmla="*/ 2013010 h 6858000"/>
              <a:gd name="connsiteX35" fmla="*/ 697927 w 5734864"/>
              <a:gd name="connsiteY35" fmla="*/ 2069833 h 6858000"/>
              <a:gd name="connsiteX36" fmla="*/ 693594 w 5734864"/>
              <a:gd name="connsiteY36" fmla="*/ 2103731 h 6858000"/>
              <a:gd name="connsiteX37" fmla="*/ 691109 w 5734864"/>
              <a:gd name="connsiteY37" fmla="*/ 2124027 h 6858000"/>
              <a:gd name="connsiteX38" fmla="*/ 676593 w 5734864"/>
              <a:gd name="connsiteY38" fmla="*/ 2176182 h 6858000"/>
              <a:gd name="connsiteX39" fmla="*/ 633227 w 5734864"/>
              <a:gd name="connsiteY39" fmla="*/ 2258036 h 6858000"/>
              <a:gd name="connsiteX40" fmla="*/ 625564 w 5734864"/>
              <a:gd name="connsiteY40" fmla="*/ 2284567 h 6858000"/>
              <a:gd name="connsiteX41" fmla="*/ 627074 w 5734864"/>
              <a:gd name="connsiteY41" fmla="*/ 2289605 h 6858000"/>
              <a:gd name="connsiteX42" fmla="*/ 614574 w 5734864"/>
              <a:gd name="connsiteY42" fmla="*/ 2308717 h 6858000"/>
              <a:gd name="connsiteX43" fmla="*/ 606890 w 5734864"/>
              <a:gd name="connsiteY43" fmla="*/ 2320662 h 6858000"/>
              <a:gd name="connsiteX44" fmla="*/ 605558 w 5734864"/>
              <a:gd name="connsiteY44" fmla="*/ 2327897 h 6858000"/>
              <a:gd name="connsiteX45" fmla="*/ 602202 w 5734864"/>
              <a:gd name="connsiteY45" fmla="*/ 2357749 h 6858000"/>
              <a:gd name="connsiteX46" fmla="*/ 600213 w 5734864"/>
              <a:gd name="connsiteY46" fmla="*/ 2364905 h 6858000"/>
              <a:gd name="connsiteX47" fmla="*/ 597160 w 5734864"/>
              <a:gd name="connsiteY47" fmla="*/ 2388351 h 6858000"/>
              <a:gd name="connsiteX48" fmla="*/ 597982 w 5734864"/>
              <a:gd name="connsiteY48" fmla="*/ 2402296 h 6858000"/>
              <a:gd name="connsiteX49" fmla="*/ 593150 w 5734864"/>
              <a:gd name="connsiteY49" fmla="*/ 2420015 h 6858000"/>
              <a:gd name="connsiteX50" fmla="*/ 592833 w 5734864"/>
              <a:gd name="connsiteY50" fmla="*/ 2422749 h 6858000"/>
              <a:gd name="connsiteX51" fmla="*/ 594479 w 5734864"/>
              <a:gd name="connsiteY51" fmla="*/ 2426002 h 6858000"/>
              <a:gd name="connsiteX52" fmla="*/ 591963 w 5734864"/>
              <a:gd name="connsiteY52" fmla="*/ 2431950 h 6858000"/>
              <a:gd name="connsiteX53" fmla="*/ 591544 w 5734864"/>
              <a:gd name="connsiteY53" fmla="*/ 2433897 h 6858000"/>
              <a:gd name="connsiteX54" fmla="*/ 589519 w 5734864"/>
              <a:gd name="connsiteY54" fmla="*/ 2451398 h 6858000"/>
              <a:gd name="connsiteX55" fmla="*/ 590037 w 5734864"/>
              <a:gd name="connsiteY55" fmla="*/ 2455536 h 6858000"/>
              <a:gd name="connsiteX56" fmla="*/ 588179 w 5734864"/>
              <a:gd name="connsiteY56" fmla="*/ 2462981 h 6858000"/>
              <a:gd name="connsiteX57" fmla="*/ 583434 w 5734864"/>
              <a:gd name="connsiteY57" fmla="*/ 2503991 h 6858000"/>
              <a:gd name="connsiteX58" fmla="*/ 567942 w 5734864"/>
              <a:gd name="connsiteY58" fmla="*/ 2652936 h 6858000"/>
              <a:gd name="connsiteX59" fmla="*/ 573869 w 5734864"/>
              <a:gd name="connsiteY59" fmla="*/ 2670188 h 6858000"/>
              <a:gd name="connsiteX60" fmla="*/ 575243 w 5734864"/>
              <a:gd name="connsiteY60" fmla="*/ 2688114 h 6858000"/>
              <a:gd name="connsiteX61" fmla="*/ 573824 w 5734864"/>
              <a:gd name="connsiteY61" fmla="*/ 2689856 h 6858000"/>
              <a:gd name="connsiteX62" fmla="*/ 570699 w 5734864"/>
              <a:gd name="connsiteY62" fmla="*/ 2709353 h 6858000"/>
              <a:gd name="connsiteX63" fmla="*/ 573192 w 5734864"/>
              <a:gd name="connsiteY63" fmla="*/ 2714527 h 6858000"/>
              <a:gd name="connsiteX64" fmla="*/ 572044 w 5734864"/>
              <a:gd name="connsiteY64" fmla="*/ 2728187 h 6858000"/>
              <a:gd name="connsiteX65" fmla="*/ 572465 w 5734864"/>
              <a:gd name="connsiteY65" fmla="*/ 2755863 h 6858000"/>
              <a:gd name="connsiteX66" fmla="*/ 570028 w 5734864"/>
              <a:gd name="connsiteY66" fmla="*/ 2760324 h 6858000"/>
              <a:gd name="connsiteX67" fmla="*/ 566748 w 5734864"/>
              <a:gd name="connsiteY67" fmla="*/ 2800948 h 6858000"/>
              <a:gd name="connsiteX68" fmla="*/ 565509 w 5734864"/>
              <a:gd name="connsiteY68" fmla="*/ 2801167 h 6858000"/>
              <a:gd name="connsiteX69" fmla="*/ 559367 w 5734864"/>
              <a:gd name="connsiteY69" fmla="*/ 2811129 h 6858000"/>
              <a:gd name="connsiteX70" fmla="*/ 550354 w 5734864"/>
              <a:gd name="connsiteY70" fmla="*/ 2830949 h 6858000"/>
              <a:gd name="connsiteX71" fmla="*/ 514795 w 5734864"/>
              <a:gd name="connsiteY71" fmla="*/ 2872433 h 6858000"/>
              <a:gd name="connsiteX72" fmla="*/ 509875 w 5734864"/>
              <a:gd name="connsiteY72" fmla="*/ 2923099 h 6858000"/>
              <a:gd name="connsiteX73" fmla="*/ 509577 w 5734864"/>
              <a:gd name="connsiteY73" fmla="*/ 2923197 h 6858000"/>
              <a:gd name="connsiteX74" fmla="*/ 507597 w 5734864"/>
              <a:gd name="connsiteY74" fmla="*/ 2931868 h 6858000"/>
              <a:gd name="connsiteX75" fmla="*/ 507379 w 5734864"/>
              <a:gd name="connsiteY75" fmla="*/ 2938322 h 6858000"/>
              <a:gd name="connsiteX76" fmla="*/ 504725 w 5734864"/>
              <a:gd name="connsiteY76" fmla="*/ 2954519 h 6858000"/>
              <a:gd name="connsiteX77" fmla="*/ 502018 w 5734864"/>
              <a:gd name="connsiteY77" fmla="*/ 2959643 h 6858000"/>
              <a:gd name="connsiteX78" fmla="*/ 498360 w 5734864"/>
              <a:gd name="connsiteY78" fmla="*/ 2961019 h 6858000"/>
              <a:gd name="connsiteX79" fmla="*/ 498483 w 5734864"/>
              <a:gd name="connsiteY79" fmla="*/ 2962590 h 6858000"/>
              <a:gd name="connsiteX80" fmla="*/ 484403 w 5734864"/>
              <a:gd name="connsiteY80" fmla="*/ 2990538 h 6858000"/>
              <a:gd name="connsiteX81" fmla="*/ 463075 w 5734864"/>
              <a:gd name="connsiteY81" fmla="*/ 3055956 h 6858000"/>
              <a:gd name="connsiteX82" fmla="*/ 455013 w 5734864"/>
              <a:gd name="connsiteY82" fmla="*/ 3094482 h 6858000"/>
              <a:gd name="connsiteX83" fmla="*/ 428391 w 5734864"/>
              <a:gd name="connsiteY83" fmla="*/ 3198850 h 6858000"/>
              <a:gd name="connsiteX84" fmla="*/ 401440 w 5734864"/>
              <a:gd name="connsiteY84" fmla="*/ 3307560 h 6858000"/>
              <a:gd name="connsiteX85" fmla="*/ 386076 w 5734864"/>
              <a:gd name="connsiteY85" fmla="*/ 3373943 h 6858000"/>
              <a:gd name="connsiteX86" fmla="*/ 374726 w 5734864"/>
              <a:gd name="connsiteY86" fmla="*/ 3381364 h 6858000"/>
              <a:gd name="connsiteX87" fmla="*/ 369145 w 5734864"/>
              <a:gd name="connsiteY87" fmla="*/ 3383729 h 6858000"/>
              <a:gd name="connsiteX88" fmla="*/ 364294 w 5734864"/>
              <a:gd name="connsiteY88" fmla="*/ 3414159 h 6858000"/>
              <a:gd name="connsiteX89" fmla="*/ 366450 w 5734864"/>
              <a:gd name="connsiteY89" fmla="*/ 3436925 h 6858000"/>
              <a:gd name="connsiteX90" fmla="*/ 351743 w 5734864"/>
              <a:gd name="connsiteY90" fmla="*/ 3521619 h 6858000"/>
              <a:gd name="connsiteX91" fmla="*/ 345784 w 5734864"/>
              <a:gd name="connsiteY91" fmla="*/ 3603757 h 6858000"/>
              <a:gd name="connsiteX92" fmla="*/ 344198 w 5734864"/>
              <a:gd name="connsiteY92" fmla="*/ 3652424 h 6858000"/>
              <a:gd name="connsiteX93" fmla="*/ 352450 w 5734864"/>
              <a:gd name="connsiteY93" fmla="*/ 3665222 h 6858000"/>
              <a:gd name="connsiteX94" fmla="*/ 342621 w 5734864"/>
              <a:gd name="connsiteY94" fmla="*/ 3700804 h 6858000"/>
              <a:gd name="connsiteX95" fmla="*/ 341514 w 5734864"/>
              <a:gd name="connsiteY95" fmla="*/ 3734774 h 6858000"/>
              <a:gd name="connsiteX96" fmla="*/ 340607 w 5734864"/>
              <a:gd name="connsiteY96" fmla="*/ 3785153 h 6858000"/>
              <a:gd name="connsiteX97" fmla="*/ 340707 w 5734864"/>
              <a:gd name="connsiteY97" fmla="*/ 3788177 h 6858000"/>
              <a:gd name="connsiteX98" fmla="*/ 340361 w 5734864"/>
              <a:gd name="connsiteY98" fmla="*/ 3798803 h 6858000"/>
              <a:gd name="connsiteX99" fmla="*/ 339642 w 5734864"/>
              <a:gd name="connsiteY99" fmla="*/ 3838750 h 6858000"/>
              <a:gd name="connsiteX100" fmla="*/ 360295 w 5734864"/>
              <a:gd name="connsiteY100" fmla="*/ 4015196 h 6858000"/>
              <a:gd name="connsiteX101" fmla="*/ 339043 w 5734864"/>
              <a:gd name="connsiteY101" fmla="*/ 4052778 h 6858000"/>
              <a:gd name="connsiteX102" fmla="*/ 339343 w 5734864"/>
              <a:gd name="connsiteY102" fmla="*/ 4096257 h 6858000"/>
              <a:gd name="connsiteX103" fmla="*/ 340786 w 5734864"/>
              <a:gd name="connsiteY103" fmla="*/ 4321136 h 6858000"/>
              <a:gd name="connsiteX104" fmla="*/ 343158 w 5734864"/>
              <a:gd name="connsiteY104" fmla="*/ 4429174 h 6858000"/>
              <a:gd name="connsiteX105" fmla="*/ 334599 w 5734864"/>
              <a:gd name="connsiteY105" fmla="*/ 4449938 h 6858000"/>
              <a:gd name="connsiteX106" fmla="*/ 332890 w 5734864"/>
              <a:gd name="connsiteY106" fmla="*/ 4453515 h 6858000"/>
              <a:gd name="connsiteX107" fmla="*/ 331105 w 5734864"/>
              <a:gd name="connsiteY107" fmla="*/ 4467941 h 6858000"/>
              <a:gd name="connsiteX108" fmla="*/ 324289 w 5734864"/>
              <a:gd name="connsiteY108" fmla="*/ 4471861 h 6858000"/>
              <a:gd name="connsiteX109" fmla="*/ 317079 w 5734864"/>
              <a:gd name="connsiteY109" fmla="*/ 4493468 h 6858000"/>
              <a:gd name="connsiteX110" fmla="*/ 315557 w 5734864"/>
              <a:gd name="connsiteY110" fmla="*/ 4520067 h 6858000"/>
              <a:gd name="connsiteX111" fmla="*/ 315240 w 5734864"/>
              <a:gd name="connsiteY111" fmla="*/ 4536872 h 6858000"/>
              <a:gd name="connsiteX112" fmla="*/ 316200 w 5734864"/>
              <a:gd name="connsiteY112" fmla="*/ 4538297 h 6858000"/>
              <a:gd name="connsiteX113" fmla="*/ 317507 w 5734864"/>
              <a:gd name="connsiteY113" fmla="*/ 4547582 h 6858000"/>
              <a:gd name="connsiteX114" fmla="*/ 323078 w 5734864"/>
              <a:gd name="connsiteY114" fmla="*/ 4592102 h 6858000"/>
              <a:gd name="connsiteX115" fmla="*/ 328722 w 5734864"/>
              <a:gd name="connsiteY115" fmla="*/ 4667914 h 6858000"/>
              <a:gd name="connsiteX116" fmla="*/ 335597 w 5734864"/>
              <a:gd name="connsiteY116" fmla="*/ 4695035 h 6858000"/>
              <a:gd name="connsiteX117" fmla="*/ 339485 w 5734864"/>
              <a:gd name="connsiteY117" fmla="*/ 4695979 h 6858000"/>
              <a:gd name="connsiteX118" fmla="*/ 341089 w 5734864"/>
              <a:gd name="connsiteY118" fmla="*/ 4704268 h 6858000"/>
              <a:gd name="connsiteX119" fmla="*/ 342177 w 5734864"/>
              <a:gd name="connsiteY119" fmla="*/ 4706060 h 6858000"/>
              <a:gd name="connsiteX120" fmla="*/ 347751 w 5734864"/>
              <a:gd name="connsiteY120" fmla="*/ 4716754 h 6858000"/>
              <a:gd name="connsiteX121" fmla="*/ 344125 w 5734864"/>
              <a:gd name="connsiteY121" fmla="*/ 4764669 h 6858000"/>
              <a:gd name="connsiteX122" fmla="*/ 340188 w 5734864"/>
              <a:gd name="connsiteY122" fmla="*/ 4779386 h 6858000"/>
              <a:gd name="connsiteX123" fmla="*/ 335146 w 5734864"/>
              <a:gd name="connsiteY123" fmla="*/ 4787491 h 6858000"/>
              <a:gd name="connsiteX124" fmla="*/ 319124 w 5734864"/>
              <a:gd name="connsiteY124" fmla="*/ 4843514 h 6858000"/>
              <a:gd name="connsiteX125" fmla="*/ 305956 w 5734864"/>
              <a:gd name="connsiteY125" fmla="*/ 4881505 h 6858000"/>
              <a:gd name="connsiteX126" fmla="*/ 301062 w 5734864"/>
              <a:gd name="connsiteY126" fmla="*/ 4889332 h 6858000"/>
              <a:gd name="connsiteX127" fmla="*/ 302141 w 5734864"/>
              <a:gd name="connsiteY127" fmla="*/ 4899400 h 6858000"/>
              <a:gd name="connsiteX128" fmla="*/ 304424 w 5734864"/>
              <a:gd name="connsiteY128" fmla="*/ 4902664 h 6858000"/>
              <a:gd name="connsiteX129" fmla="*/ 293123 w 5734864"/>
              <a:gd name="connsiteY129" fmla="*/ 4932769 h 6858000"/>
              <a:gd name="connsiteX130" fmla="*/ 292275 w 5734864"/>
              <a:gd name="connsiteY130" fmla="*/ 4936482 h 6858000"/>
              <a:gd name="connsiteX131" fmla="*/ 288304 w 5734864"/>
              <a:gd name="connsiteY131" fmla="*/ 4962325 h 6858000"/>
              <a:gd name="connsiteX132" fmla="*/ 287420 w 5734864"/>
              <a:gd name="connsiteY132" fmla="*/ 5042193 h 6858000"/>
              <a:gd name="connsiteX133" fmla="*/ 287020 w 5734864"/>
              <a:gd name="connsiteY133" fmla="*/ 5065655 h 6858000"/>
              <a:gd name="connsiteX134" fmla="*/ 288488 w 5734864"/>
              <a:gd name="connsiteY134" fmla="*/ 5082216 h 6858000"/>
              <a:gd name="connsiteX135" fmla="*/ 282763 w 5734864"/>
              <a:gd name="connsiteY135" fmla="*/ 5127114 h 6858000"/>
              <a:gd name="connsiteX136" fmla="*/ 269316 w 5734864"/>
              <a:gd name="connsiteY136" fmla="*/ 5202682 h 6858000"/>
              <a:gd name="connsiteX137" fmla="*/ 269174 w 5734864"/>
              <a:gd name="connsiteY137" fmla="*/ 5230835 h 6858000"/>
              <a:gd name="connsiteX138" fmla="*/ 272679 w 5734864"/>
              <a:gd name="connsiteY138" fmla="*/ 5232660 h 6858000"/>
              <a:gd name="connsiteX139" fmla="*/ 272160 w 5734864"/>
              <a:gd name="connsiteY139" fmla="*/ 5241150 h 6858000"/>
              <a:gd name="connsiteX140" fmla="*/ 272760 w 5734864"/>
              <a:gd name="connsiteY140" fmla="*/ 5243156 h 6858000"/>
              <a:gd name="connsiteX141" fmla="*/ 275462 w 5734864"/>
              <a:gd name="connsiteY141" fmla="*/ 5254919 h 6858000"/>
              <a:gd name="connsiteX142" fmla="*/ 262897 w 5734864"/>
              <a:gd name="connsiteY142" fmla="*/ 5286259 h 6858000"/>
              <a:gd name="connsiteX143" fmla="*/ 252761 w 5734864"/>
              <a:gd name="connsiteY143" fmla="*/ 5357801 h 6858000"/>
              <a:gd name="connsiteX144" fmla="*/ 242360 w 5734864"/>
              <a:gd name="connsiteY144" fmla="*/ 5460080 h 6858000"/>
              <a:gd name="connsiteX145" fmla="*/ 229880 w 5734864"/>
              <a:gd name="connsiteY145" fmla="*/ 5539714 h 6858000"/>
              <a:gd name="connsiteX146" fmla="*/ 204283 w 5734864"/>
              <a:gd name="connsiteY146" fmla="*/ 5639080 h 6858000"/>
              <a:gd name="connsiteX147" fmla="*/ 198948 w 5734864"/>
              <a:gd name="connsiteY147" fmla="*/ 5710958 h 6858000"/>
              <a:gd name="connsiteX148" fmla="*/ 192367 w 5734864"/>
              <a:gd name="connsiteY148" fmla="*/ 5719859 h 6858000"/>
              <a:gd name="connsiteX149" fmla="*/ 188035 w 5734864"/>
              <a:gd name="connsiteY149" fmla="*/ 5729935 h 6858000"/>
              <a:gd name="connsiteX150" fmla="*/ 188428 w 5734864"/>
              <a:gd name="connsiteY150" fmla="*/ 5731182 h 6858000"/>
              <a:gd name="connsiteX151" fmla="*/ 181635 w 5734864"/>
              <a:gd name="connsiteY151" fmla="*/ 5753538 h 6858000"/>
              <a:gd name="connsiteX152" fmla="*/ 169744 w 5734864"/>
              <a:gd name="connsiteY152" fmla="*/ 5796307 h 6858000"/>
              <a:gd name="connsiteX153" fmla="*/ 170351 w 5734864"/>
              <a:gd name="connsiteY153" fmla="*/ 5796644 h 6858000"/>
              <a:gd name="connsiteX154" fmla="*/ 171559 w 5734864"/>
              <a:gd name="connsiteY154" fmla="*/ 5803435 h 6858000"/>
              <a:gd name="connsiteX155" fmla="*/ 172284 w 5734864"/>
              <a:gd name="connsiteY155" fmla="*/ 5816391 h 6858000"/>
              <a:gd name="connsiteX156" fmla="*/ 182542 w 5734864"/>
              <a:gd name="connsiteY156" fmla="*/ 5846382 h 6858000"/>
              <a:gd name="connsiteX157" fmla="*/ 175877 w 5734864"/>
              <a:gd name="connsiteY157" fmla="*/ 5871336 h 6858000"/>
              <a:gd name="connsiteX158" fmla="*/ 174910 w 5734864"/>
              <a:gd name="connsiteY158" fmla="*/ 5876376 h 6858000"/>
              <a:gd name="connsiteX159" fmla="*/ 175047 w 5734864"/>
              <a:gd name="connsiteY159" fmla="*/ 5876483 h 6858000"/>
              <a:gd name="connsiteX160" fmla="*/ 174335 w 5734864"/>
              <a:gd name="connsiteY160" fmla="*/ 5881814 h 6858000"/>
              <a:gd name="connsiteX161" fmla="*/ 171273 w 5734864"/>
              <a:gd name="connsiteY161" fmla="*/ 5895339 h 6858000"/>
              <a:gd name="connsiteX162" fmla="*/ 171658 w 5734864"/>
              <a:gd name="connsiteY162" fmla="*/ 5898749 h 6858000"/>
              <a:gd name="connsiteX163" fmla="*/ 174658 w 5734864"/>
              <a:gd name="connsiteY163" fmla="*/ 5919558 h 6858000"/>
              <a:gd name="connsiteX164" fmla="*/ 169099 w 5734864"/>
              <a:gd name="connsiteY164" fmla="*/ 5984417 h 6858000"/>
              <a:gd name="connsiteX165" fmla="*/ 162007 w 5734864"/>
              <a:gd name="connsiteY165" fmla="*/ 6049043 h 6858000"/>
              <a:gd name="connsiteX166" fmla="*/ 156875 w 5734864"/>
              <a:gd name="connsiteY166" fmla="*/ 6114000 h 6858000"/>
              <a:gd name="connsiteX167" fmla="*/ 165441 w 5734864"/>
              <a:gd name="connsiteY167" fmla="*/ 6146938 h 6858000"/>
              <a:gd name="connsiteX168" fmla="*/ 165177 w 5734864"/>
              <a:gd name="connsiteY168" fmla="*/ 6150658 h 6858000"/>
              <a:gd name="connsiteX169" fmla="*/ 161772 w 5734864"/>
              <a:gd name="connsiteY169" fmla="*/ 6160011 h 6858000"/>
              <a:gd name="connsiteX170" fmla="*/ 160051 w 5734864"/>
              <a:gd name="connsiteY170" fmla="*/ 6163393 h 6858000"/>
              <a:gd name="connsiteX171" fmla="*/ 158473 w 5734864"/>
              <a:gd name="connsiteY171" fmla="*/ 6168628 h 6858000"/>
              <a:gd name="connsiteX172" fmla="*/ 158573 w 5734864"/>
              <a:gd name="connsiteY172" fmla="*/ 6168799 h 6858000"/>
              <a:gd name="connsiteX173" fmla="*/ 146463 w 5734864"/>
              <a:gd name="connsiteY173" fmla="*/ 6196671 h 6858000"/>
              <a:gd name="connsiteX174" fmla="*/ 150209 w 5734864"/>
              <a:gd name="connsiteY174" fmla="*/ 6232365 h 6858000"/>
              <a:gd name="connsiteX175" fmla="*/ 148544 w 5734864"/>
              <a:gd name="connsiteY175" fmla="*/ 6246162 h 6858000"/>
              <a:gd name="connsiteX176" fmla="*/ 148403 w 5734864"/>
              <a:gd name="connsiteY176" fmla="*/ 6253754 h 6858000"/>
              <a:gd name="connsiteX177" fmla="*/ 138880 w 5734864"/>
              <a:gd name="connsiteY177" fmla="*/ 6276449 h 6858000"/>
              <a:gd name="connsiteX178" fmla="*/ 138683 w 5734864"/>
              <a:gd name="connsiteY178" fmla="*/ 6279721 h 6858000"/>
              <a:gd name="connsiteX179" fmla="*/ 130721 w 5734864"/>
              <a:gd name="connsiteY179" fmla="*/ 6293675 h 6858000"/>
              <a:gd name="connsiteX180" fmla="*/ 120717 w 5734864"/>
              <a:gd name="connsiteY180" fmla="*/ 6313967 h 6858000"/>
              <a:gd name="connsiteX181" fmla="*/ 120841 w 5734864"/>
              <a:gd name="connsiteY181" fmla="*/ 6315437 h 6858000"/>
              <a:gd name="connsiteX182" fmla="*/ 115208 w 5734864"/>
              <a:gd name="connsiteY182" fmla="*/ 6324024 h 6858000"/>
              <a:gd name="connsiteX183" fmla="*/ 101217 w 5734864"/>
              <a:gd name="connsiteY183" fmla="*/ 6365923 h 6858000"/>
              <a:gd name="connsiteX184" fmla="*/ 74946 w 5734864"/>
              <a:gd name="connsiteY184" fmla="*/ 6556817 h 6858000"/>
              <a:gd name="connsiteX185" fmla="*/ 16001 w 5734864"/>
              <a:gd name="connsiteY185" fmla="*/ 6808678 h 6858000"/>
              <a:gd name="connsiteX186" fmla="*/ 0 w 5734864"/>
              <a:gd name="connsiteY186" fmla="*/ 6858000 h 6858000"/>
              <a:gd name="connsiteX187" fmla="*/ 5734864 w 5734864"/>
              <a:gd name="connsiteY187" fmla="*/ 6858000 h 6858000"/>
              <a:gd name="connsiteX188" fmla="*/ 5734864 w 5734864"/>
              <a:gd name="connsiteY188" fmla="*/ 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7865 w 5734864"/>
              <a:gd name="connsiteY13" fmla="*/ 1070795 h 6858000"/>
              <a:gd name="connsiteX14" fmla="*/ 862786 w 5734864"/>
              <a:gd name="connsiteY14" fmla="*/ 1238994 h 6858000"/>
              <a:gd name="connsiteX15" fmla="*/ 859345 w 5734864"/>
              <a:gd name="connsiteY15" fmla="*/ 1380427 h 6858000"/>
              <a:gd name="connsiteX16" fmla="*/ 855172 w 5734864"/>
              <a:gd name="connsiteY16" fmla="*/ 1435262 h 6858000"/>
              <a:gd name="connsiteX17" fmla="*/ 860494 w 5734864"/>
              <a:gd name="connsiteY17" fmla="*/ 1453861 h 6858000"/>
              <a:gd name="connsiteX18" fmla="*/ 853731 w 5734864"/>
              <a:gd name="connsiteY18" fmla="*/ 1467047 h 6858000"/>
              <a:gd name="connsiteX19" fmla="*/ 845847 w 5734864"/>
              <a:gd name="connsiteY19" fmla="*/ 1502307 h 6858000"/>
              <a:gd name="connsiteX20" fmla="*/ 817613 w 5734864"/>
              <a:gd name="connsiteY20" fmla="*/ 1565166 h 6858000"/>
              <a:gd name="connsiteX21" fmla="*/ 804223 w 5734864"/>
              <a:gd name="connsiteY21" fmla="*/ 1601941 h 6858000"/>
              <a:gd name="connsiteX22" fmla="*/ 791773 w 5734864"/>
              <a:gd name="connsiteY22" fmla="*/ 1627005 h 6858000"/>
              <a:gd name="connsiteX23" fmla="*/ 774645 w 5734864"/>
              <a:gd name="connsiteY23" fmla="*/ 1699922 h 6858000"/>
              <a:gd name="connsiteX24" fmla="*/ 752343 w 5734864"/>
              <a:gd name="connsiteY24" fmla="*/ 1824604 h 6858000"/>
              <a:gd name="connsiteX25" fmla="*/ 746254 w 5734864"/>
              <a:gd name="connsiteY25" fmla="*/ 1850222 h 6858000"/>
              <a:gd name="connsiteX26" fmla="*/ 728600 w 5734864"/>
              <a:gd name="connsiteY26" fmla="*/ 1869603 h 6858000"/>
              <a:gd name="connsiteX27" fmla="*/ 724396 w 5734864"/>
              <a:gd name="connsiteY27" fmla="*/ 1883104 h 6858000"/>
              <a:gd name="connsiteX28" fmla="*/ 722165 w 5734864"/>
              <a:gd name="connsiteY28" fmla="*/ 1885924 h 6858000"/>
              <a:gd name="connsiteX29" fmla="*/ 721338 w 5734864"/>
              <a:gd name="connsiteY29" fmla="*/ 1887123 h 6858000"/>
              <a:gd name="connsiteX30" fmla="*/ 714840 w 5734864"/>
              <a:gd name="connsiteY30" fmla="*/ 1902274 h 6858000"/>
              <a:gd name="connsiteX31" fmla="*/ 722847 w 5734864"/>
              <a:gd name="connsiteY31" fmla="*/ 1929891 h 6858000"/>
              <a:gd name="connsiteX32" fmla="*/ 714660 w 5734864"/>
              <a:gd name="connsiteY32" fmla="*/ 1982709 h 6858000"/>
              <a:gd name="connsiteX33" fmla="*/ 710759 w 5734864"/>
              <a:gd name="connsiteY33" fmla="*/ 2013010 h 6858000"/>
              <a:gd name="connsiteX34" fmla="*/ 697927 w 5734864"/>
              <a:gd name="connsiteY34" fmla="*/ 2069833 h 6858000"/>
              <a:gd name="connsiteX35" fmla="*/ 693594 w 5734864"/>
              <a:gd name="connsiteY35" fmla="*/ 2103731 h 6858000"/>
              <a:gd name="connsiteX36" fmla="*/ 691109 w 5734864"/>
              <a:gd name="connsiteY36" fmla="*/ 2124027 h 6858000"/>
              <a:gd name="connsiteX37" fmla="*/ 676593 w 5734864"/>
              <a:gd name="connsiteY37" fmla="*/ 2176182 h 6858000"/>
              <a:gd name="connsiteX38" fmla="*/ 633227 w 5734864"/>
              <a:gd name="connsiteY38" fmla="*/ 2258036 h 6858000"/>
              <a:gd name="connsiteX39" fmla="*/ 625564 w 5734864"/>
              <a:gd name="connsiteY39" fmla="*/ 2284567 h 6858000"/>
              <a:gd name="connsiteX40" fmla="*/ 627074 w 5734864"/>
              <a:gd name="connsiteY40" fmla="*/ 2289605 h 6858000"/>
              <a:gd name="connsiteX41" fmla="*/ 614574 w 5734864"/>
              <a:gd name="connsiteY41" fmla="*/ 2308717 h 6858000"/>
              <a:gd name="connsiteX42" fmla="*/ 606890 w 5734864"/>
              <a:gd name="connsiteY42" fmla="*/ 2320662 h 6858000"/>
              <a:gd name="connsiteX43" fmla="*/ 605558 w 5734864"/>
              <a:gd name="connsiteY43" fmla="*/ 2327897 h 6858000"/>
              <a:gd name="connsiteX44" fmla="*/ 602202 w 5734864"/>
              <a:gd name="connsiteY44" fmla="*/ 2357749 h 6858000"/>
              <a:gd name="connsiteX45" fmla="*/ 600213 w 5734864"/>
              <a:gd name="connsiteY45" fmla="*/ 2364905 h 6858000"/>
              <a:gd name="connsiteX46" fmla="*/ 597160 w 5734864"/>
              <a:gd name="connsiteY46" fmla="*/ 2388351 h 6858000"/>
              <a:gd name="connsiteX47" fmla="*/ 597982 w 5734864"/>
              <a:gd name="connsiteY47" fmla="*/ 2402296 h 6858000"/>
              <a:gd name="connsiteX48" fmla="*/ 593150 w 5734864"/>
              <a:gd name="connsiteY48" fmla="*/ 2420015 h 6858000"/>
              <a:gd name="connsiteX49" fmla="*/ 592833 w 5734864"/>
              <a:gd name="connsiteY49" fmla="*/ 2422749 h 6858000"/>
              <a:gd name="connsiteX50" fmla="*/ 594479 w 5734864"/>
              <a:gd name="connsiteY50" fmla="*/ 2426002 h 6858000"/>
              <a:gd name="connsiteX51" fmla="*/ 591963 w 5734864"/>
              <a:gd name="connsiteY51" fmla="*/ 2431950 h 6858000"/>
              <a:gd name="connsiteX52" fmla="*/ 591544 w 5734864"/>
              <a:gd name="connsiteY52" fmla="*/ 2433897 h 6858000"/>
              <a:gd name="connsiteX53" fmla="*/ 589519 w 5734864"/>
              <a:gd name="connsiteY53" fmla="*/ 2451398 h 6858000"/>
              <a:gd name="connsiteX54" fmla="*/ 590037 w 5734864"/>
              <a:gd name="connsiteY54" fmla="*/ 2455536 h 6858000"/>
              <a:gd name="connsiteX55" fmla="*/ 588179 w 5734864"/>
              <a:gd name="connsiteY55" fmla="*/ 2462981 h 6858000"/>
              <a:gd name="connsiteX56" fmla="*/ 583434 w 5734864"/>
              <a:gd name="connsiteY56" fmla="*/ 2503991 h 6858000"/>
              <a:gd name="connsiteX57" fmla="*/ 567942 w 5734864"/>
              <a:gd name="connsiteY57" fmla="*/ 2652936 h 6858000"/>
              <a:gd name="connsiteX58" fmla="*/ 573869 w 5734864"/>
              <a:gd name="connsiteY58" fmla="*/ 2670188 h 6858000"/>
              <a:gd name="connsiteX59" fmla="*/ 575243 w 5734864"/>
              <a:gd name="connsiteY59" fmla="*/ 2688114 h 6858000"/>
              <a:gd name="connsiteX60" fmla="*/ 573824 w 5734864"/>
              <a:gd name="connsiteY60" fmla="*/ 2689856 h 6858000"/>
              <a:gd name="connsiteX61" fmla="*/ 570699 w 5734864"/>
              <a:gd name="connsiteY61" fmla="*/ 2709353 h 6858000"/>
              <a:gd name="connsiteX62" fmla="*/ 573192 w 5734864"/>
              <a:gd name="connsiteY62" fmla="*/ 2714527 h 6858000"/>
              <a:gd name="connsiteX63" fmla="*/ 572044 w 5734864"/>
              <a:gd name="connsiteY63" fmla="*/ 2728187 h 6858000"/>
              <a:gd name="connsiteX64" fmla="*/ 572465 w 5734864"/>
              <a:gd name="connsiteY64" fmla="*/ 2755863 h 6858000"/>
              <a:gd name="connsiteX65" fmla="*/ 570028 w 5734864"/>
              <a:gd name="connsiteY65" fmla="*/ 2760324 h 6858000"/>
              <a:gd name="connsiteX66" fmla="*/ 566748 w 5734864"/>
              <a:gd name="connsiteY66" fmla="*/ 2800948 h 6858000"/>
              <a:gd name="connsiteX67" fmla="*/ 565509 w 5734864"/>
              <a:gd name="connsiteY67" fmla="*/ 2801167 h 6858000"/>
              <a:gd name="connsiteX68" fmla="*/ 559367 w 5734864"/>
              <a:gd name="connsiteY68" fmla="*/ 2811129 h 6858000"/>
              <a:gd name="connsiteX69" fmla="*/ 550354 w 5734864"/>
              <a:gd name="connsiteY69" fmla="*/ 2830949 h 6858000"/>
              <a:gd name="connsiteX70" fmla="*/ 514795 w 5734864"/>
              <a:gd name="connsiteY70" fmla="*/ 2872433 h 6858000"/>
              <a:gd name="connsiteX71" fmla="*/ 509875 w 5734864"/>
              <a:gd name="connsiteY71" fmla="*/ 2923099 h 6858000"/>
              <a:gd name="connsiteX72" fmla="*/ 509577 w 5734864"/>
              <a:gd name="connsiteY72" fmla="*/ 2923197 h 6858000"/>
              <a:gd name="connsiteX73" fmla="*/ 507597 w 5734864"/>
              <a:gd name="connsiteY73" fmla="*/ 2931868 h 6858000"/>
              <a:gd name="connsiteX74" fmla="*/ 507379 w 5734864"/>
              <a:gd name="connsiteY74" fmla="*/ 2938322 h 6858000"/>
              <a:gd name="connsiteX75" fmla="*/ 504725 w 5734864"/>
              <a:gd name="connsiteY75" fmla="*/ 2954519 h 6858000"/>
              <a:gd name="connsiteX76" fmla="*/ 502018 w 5734864"/>
              <a:gd name="connsiteY76" fmla="*/ 2959643 h 6858000"/>
              <a:gd name="connsiteX77" fmla="*/ 498360 w 5734864"/>
              <a:gd name="connsiteY77" fmla="*/ 2961019 h 6858000"/>
              <a:gd name="connsiteX78" fmla="*/ 498483 w 5734864"/>
              <a:gd name="connsiteY78" fmla="*/ 2962590 h 6858000"/>
              <a:gd name="connsiteX79" fmla="*/ 484403 w 5734864"/>
              <a:gd name="connsiteY79" fmla="*/ 2990538 h 6858000"/>
              <a:gd name="connsiteX80" fmla="*/ 463075 w 5734864"/>
              <a:gd name="connsiteY80" fmla="*/ 3055956 h 6858000"/>
              <a:gd name="connsiteX81" fmla="*/ 455013 w 5734864"/>
              <a:gd name="connsiteY81" fmla="*/ 3094482 h 6858000"/>
              <a:gd name="connsiteX82" fmla="*/ 428391 w 5734864"/>
              <a:gd name="connsiteY82" fmla="*/ 3198850 h 6858000"/>
              <a:gd name="connsiteX83" fmla="*/ 401440 w 5734864"/>
              <a:gd name="connsiteY83" fmla="*/ 3307560 h 6858000"/>
              <a:gd name="connsiteX84" fmla="*/ 386076 w 5734864"/>
              <a:gd name="connsiteY84" fmla="*/ 3373943 h 6858000"/>
              <a:gd name="connsiteX85" fmla="*/ 374726 w 5734864"/>
              <a:gd name="connsiteY85" fmla="*/ 3381364 h 6858000"/>
              <a:gd name="connsiteX86" fmla="*/ 369145 w 5734864"/>
              <a:gd name="connsiteY86" fmla="*/ 3383729 h 6858000"/>
              <a:gd name="connsiteX87" fmla="*/ 364294 w 5734864"/>
              <a:gd name="connsiteY87" fmla="*/ 3414159 h 6858000"/>
              <a:gd name="connsiteX88" fmla="*/ 366450 w 5734864"/>
              <a:gd name="connsiteY88" fmla="*/ 3436925 h 6858000"/>
              <a:gd name="connsiteX89" fmla="*/ 351743 w 5734864"/>
              <a:gd name="connsiteY89" fmla="*/ 3521619 h 6858000"/>
              <a:gd name="connsiteX90" fmla="*/ 345784 w 5734864"/>
              <a:gd name="connsiteY90" fmla="*/ 3603757 h 6858000"/>
              <a:gd name="connsiteX91" fmla="*/ 344198 w 5734864"/>
              <a:gd name="connsiteY91" fmla="*/ 3652424 h 6858000"/>
              <a:gd name="connsiteX92" fmla="*/ 352450 w 5734864"/>
              <a:gd name="connsiteY92" fmla="*/ 3665222 h 6858000"/>
              <a:gd name="connsiteX93" fmla="*/ 342621 w 5734864"/>
              <a:gd name="connsiteY93" fmla="*/ 3700804 h 6858000"/>
              <a:gd name="connsiteX94" fmla="*/ 341514 w 5734864"/>
              <a:gd name="connsiteY94" fmla="*/ 3734774 h 6858000"/>
              <a:gd name="connsiteX95" fmla="*/ 340607 w 5734864"/>
              <a:gd name="connsiteY95" fmla="*/ 3785153 h 6858000"/>
              <a:gd name="connsiteX96" fmla="*/ 340707 w 5734864"/>
              <a:gd name="connsiteY96" fmla="*/ 3788177 h 6858000"/>
              <a:gd name="connsiteX97" fmla="*/ 340361 w 5734864"/>
              <a:gd name="connsiteY97" fmla="*/ 3798803 h 6858000"/>
              <a:gd name="connsiteX98" fmla="*/ 339642 w 5734864"/>
              <a:gd name="connsiteY98" fmla="*/ 3838750 h 6858000"/>
              <a:gd name="connsiteX99" fmla="*/ 360295 w 5734864"/>
              <a:gd name="connsiteY99" fmla="*/ 4015196 h 6858000"/>
              <a:gd name="connsiteX100" fmla="*/ 339043 w 5734864"/>
              <a:gd name="connsiteY100" fmla="*/ 4052778 h 6858000"/>
              <a:gd name="connsiteX101" fmla="*/ 339343 w 5734864"/>
              <a:gd name="connsiteY101" fmla="*/ 4096257 h 6858000"/>
              <a:gd name="connsiteX102" fmla="*/ 340786 w 5734864"/>
              <a:gd name="connsiteY102" fmla="*/ 4321136 h 6858000"/>
              <a:gd name="connsiteX103" fmla="*/ 343158 w 5734864"/>
              <a:gd name="connsiteY103" fmla="*/ 4429174 h 6858000"/>
              <a:gd name="connsiteX104" fmla="*/ 334599 w 5734864"/>
              <a:gd name="connsiteY104" fmla="*/ 4449938 h 6858000"/>
              <a:gd name="connsiteX105" fmla="*/ 332890 w 5734864"/>
              <a:gd name="connsiteY105" fmla="*/ 4453515 h 6858000"/>
              <a:gd name="connsiteX106" fmla="*/ 331105 w 5734864"/>
              <a:gd name="connsiteY106" fmla="*/ 4467941 h 6858000"/>
              <a:gd name="connsiteX107" fmla="*/ 324289 w 5734864"/>
              <a:gd name="connsiteY107" fmla="*/ 4471861 h 6858000"/>
              <a:gd name="connsiteX108" fmla="*/ 317079 w 5734864"/>
              <a:gd name="connsiteY108" fmla="*/ 4493468 h 6858000"/>
              <a:gd name="connsiteX109" fmla="*/ 315557 w 5734864"/>
              <a:gd name="connsiteY109" fmla="*/ 4520067 h 6858000"/>
              <a:gd name="connsiteX110" fmla="*/ 315240 w 5734864"/>
              <a:gd name="connsiteY110" fmla="*/ 4536872 h 6858000"/>
              <a:gd name="connsiteX111" fmla="*/ 316200 w 5734864"/>
              <a:gd name="connsiteY111" fmla="*/ 4538297 h 6858000"/>
              <a:gd name="connsiteX112" fmla="*/ 317507 w 5734864"/>
              <a:gd name="connsiteY112" fmla="*/ 4547582 h 6858000"/>
              <a:gd name="connsiteX113" fmla="*/ 323078 w 5734864"/>
              <a:gd name="connsiteY113" fmla="*/ 4592102 h 6858000"/>
              <a:gd name="connsiteX114" fmla="*/ 328722 w 5734864"/>
              <a:gd name="connsiteY114" fmla="*/ 4667914 h 6858000"/>
              <a:gd name="connsiteX115" fmla="*/ 335597 w 5734864"/>
              <a:gd name="connsiteY115" fmla="*/ 4695035 h 6858000"/>
              <a:gd name="connsiteX116" fmla="*/ 339485 w 5734864"/>
              <a:gd name="connsiteY116" fmla="*/ 4695979 h 6858000"/>
              <a:gd name="connsiteX117" fmla="*/ 341089 w 5734864"/>
              <a:gd name="connsiteY117" fmla="*/ 4704268 h 6858000"/>
              <a:gd name="connsiteX118" fmla="*/ 342177 w 5734864"/>
              <a:gd name="connsiteY118" fmla="*/ 4706060 h 6858000"/>
              <a:gd name="connsiteX119" fmla="*/ 347751 w 5734864"/>
              <a:gd name="connsiteY119" fmla="*/ 4716754 h 6858000"/>
              <a:gd name="connsiteX120" fmla="*/ 344125 w 5734864"/>
              <a:gd name="connsiteY120" fmla="*/ 4764669 h 6858000"/>
              <a:gd name="connsiteX121" fmla="*/ 340188 w 5734864"/>
              <a:gd name="connsiteY121" fmla="*/ 4779386 h 6858000"/>
              <a:gd name="connsiteX122" fmla="*/ 335146 w 5734864"/>
              <a:gd name="connsiteY122" fmla="*/ 4787491 h 6858000"/>
              <a:gd name="connsiteX123" fmla="*/ 319124 w 5734864"/>
              <a:gd name="connsiteY123" fmla="*/ 4843514 h 6858000"/>
              <a:gd name="connsiteX124" fmla="*/ 305956 w 5734864"/>
              <a:gd name="connsiteY124" fmla="*/ 4881505 h 6858000"/>
              <a:gd name="connsiteX125" fmla="*/ 301062 w 5734864"/>
              <a:gd name="connsiteY125" fmla="*/ 4889332 h 6858000"/>
              <a:gd name="connsiteX126" fmla="*/ 302141 w 5734864"/>
              <a:gd name="connsiteY126" fmla="*/ 4899400 h 6858000"/>
              <a:gd name="connsiteX127" fmla="*/ 304424 w 5734864"/>
              <a:gd name="connsiteY127" fmla="*/ 4902664 h 6858000"/>
              <a:gd name="connsiteX128" fmla="*/ 293123 w 5734864"/>
              <a:gd name="connsiteY128" fmla="*/ 4932769 h 6858000"/>
              <a:gd name="connsiteX129" fmla="*/ 292275 w 5734864"/>
              <a:gd name="connsiteY129" fmla="*/ 4936482 h 6858000"/>
              <a:gd name="connsiteX130" fmla="*/ 288304 w 5734864"/>
              <a:gd name="connsiteY130" fmla="*/ 4962325 h 6858000"/>
              <a:gd name="connsiteX131" fmla="*/ 287420 w 5734864"/>
              <a:gd name="connsiteY131" fmla="*/ 5042193 h 6858000"/>
              <a:gd name="connsiteX132" fmla="*/ 287020 w 5734864"/>
              <a:gd name="connsiteY132" fmla="*/ 5065655 h 6858000"/>
              <a:gd name="connsiteX133" fmla="*/ 288488 w 5734864"/>
              <a:gd name="connsiteY133" fmla="*/ 5082216 h 6858000"/>
              <a:gd name="connsiteX134" fmla="*/ 282763 w 5734864"/>
              <a:gd name="connsiteY134" fmla="*/ 5127114 h 6858000"/>
              <a:gd name="connsiteX135" fmla="*/ 269316 w 5734864"/>
              <a:gd name="connsiteY135" fmla="*/ 5202682 h 6858000"/>
              <a:gd name="connsiteX136" fmla="*/ 269174 w 5734864"/>
              <a:gd name="connsiteY136" fmla="*/ 5230835 h 6858000"/>
              <a:gd name="connsiteX137" fmla="*/ 272679 w 5734864"/>
              <a:gd name="connsiteY137" fmla="*/ 5232660 h 6858000"/>
              <a:gd name="connsiteX138" fmla="*/ 272160 w 5734864"/>
              <a:gd name="connsiteY138" fmla="*/ 5241150 h 6858000"/>
              <a:gd name="connsiteX139" fmla="*/ 272760 w 5734864"/>
              <a:gd name="connsiteY139" fmla="*/ 5243156 h 6858000"/>
              <a:gd name="connsiteX140" fmla="*/ 275462 w 5734864"/>
              <a:gd name="connsiteY140" fmla="*/ 5254919 h 6858000"/>
              <a:gd name="connsiteX141" fmla="*/ 262897 w 5734864"/>
              <a:gd name="connsiteY141" fmla="*/ 5286259 h 6858000"/>
              <a:gd name="connsiteX142" fmla="*/ 252761 w 5734864"/>
              <a:gd name="connsiteY142" fmla="*/ 5357801 h 6858000"/>
              <a:gd name="connsiteX143" fmla="*/ 242360 w 5734864"/>
              <a:gd name="connsiteY143" fmla="*/ 5460080 h 6858000"/>
              <a:gd name="connsiteX144" fmla="*/ 229880 w 5734864"/>
              <a:gd name="connsiteY144" fmla="*/ 5539714 h 6858000"/>
              <a:gd name="connsiteX145" fmla="*/ 204283 w 5734864"/>
              <a:gd name="connsiteY145" fmla="*/ 5639080 h 6858000"/>
              <a:gd name="connsiteX146" fmla="*/ 198948 w 5734864"/>
              <a:gd name="connsiteY146" fmla="*/ 5710958 h 6858000"/>
              <a:gd name="connsiteX147" fmla="*/ 192367 w 5734864"/>
              <a:gd name="connsiteY147" fmla="*/ 5719859 h 6858000"/>
              <a:gd name="connsiteX148" fmla="*/ 188035 w 5734864"/>
              <a:gd name="connsiteY148" fmla="*/ 5729935 h 6858000"/>
              <a:gd name="connsiteX149" fmla="*/ 188428 w 5734864"/>
              <a:gd name="connsiteY149" fmla="*/ 5731182 h 6858000"/>
              <a:gd name="connsiteX150" fmla="*/ 181635 w 5734864"/>
              <a:gd name="connsiteY150" fmla="*/ 5753538 h 6858000"/>
              <a:gd name="connsiteX151" fmla="*/ 169744 w 5734864"/>
              <a:gd name="connsiteY151" fmla="*/ 5796307 h 6858000"/>
              <a:gd name="connsiteX152" fmla="*/ 170351 w 5734864"/>
              <a:gd name="connsiteY152" fmla="*/ 5796644 h 6858000"/>
              <a:gd name="connsiteX153" fmla="*/ 171559 w 5734864"/>
              <a:gd name="connsiteY153" fmla="*/ 5803435 h 6858000"/>
              <a:gd name="connsiteX154" fmla="*/ 172284 w 5734864"/>
              <a:gd name="connsiteY154" fmla="*/ 5816391 h 6858000"/>
              <a:gd name="connsiteX155" fmla="*/ 182542 w 5734864"/>
              <a:gd name="connsiteY155" fmla="*/ 5846382 h 6858000"/>
              <a:gd name="connsiteX156" fmla="*/ 175877 w 5734864"/>
              <a:gd name="connsiteY156" fmla="*/ 5871336 h 6858000"/>
              <a:gd name="connsiteX157" fmla="*/ 174910 w 5734864"/>
              <a:gd name="connsiteY157" fmla="*/ 5876376 h 6858000"/>
              <a:gd name="connsiteX158" fmla="*/ 175047 w 5734864"/>
              <a:gd name="connsiteY158" fmla="*/ 5876483 h 6858000"/>
              <a:gd name="connsiteX159" fmla="*/ 174335 w 5734864"/>
              <a:gd name="connsiteY159" fmla="*/ 5881814 h 6858000"/>
              <a:gd name="connsiteX160" fmla="*/ 171273 w 5734864"/>
              <a:gd name="connsiteY160" fmla="*/ 5895339 h 6858000"/>
              <a:gd name="connsiteX161" fmla="*/ 171658 w 5734864"/>
              <a:gd name="connsiteY161" fmla="*/ 5898749 h 6858000"/>
              <a:gd name="connsiteX162" fmla="*/ 174658 w 5734864"/>
              <a:gd name="connsiteY162" fmla="*/ 5919558 h 6858000"/>
              <a:gd name="connsiteX163" fmla="*/ 169099 w 5734864"/>
              <a:gd name="connsiteY163" fmla="*/ 5984417 h 6858000"/>
              <a:gd name="connsiteX164" fmla="*/ 162007 w 5734864"/>
              <a:gd name="connsiteY164" fmla="*/ 6049043 h 6858000"/>
              <a:gd name="connsiteX165" fmla="*/ 156875 w 5734864"/>
              <a:gd name="connsiteY165" fmla="*/ 6114000 h 6858000"/>
              <a:gd name="connsiteX166" fmla="*/ 165441 w 5734864"/>
              <a:gd name="connsiteY166" fmla="*/ 6146938 h 6858000"/>
              <a:gd name="connsiteX167" fmla="*/ 165177 w 5734864"/>
              <a:gd name="connsiteY167" fmla="*/ 6150658 h 6858000"/>
              <a:gd name="connsiteX168" fmla="*/ 161772 w 5734864"/>
              <a:gd name="connsiteY168" fmla="*/ 6160011 h 6858000"/>
              <a:gd name="connsiteX169" fmla="*/ 160051 w 5734864"/>
              <a:gd name="connsiteY169" fmla="*/ 6163393 h 6858000"/>
              <a:gd name="connsiteX170" fmla="*/ 158473 w 5734864"/>
              <a:gd name="connsiteY170" fmla="*/ 6168628 h 6858000"/>
              <a:gd name="connsiteX171" fmla="*/ 158573 w 5734864"/>
              <a:gd name="connsiteY171" fmla="*/ 6168799 h 6858000"/>
              <a:gd name="connsiteX172" fmla="*/ 146463 w 5734864"/>
              <a:gd name="connsiteY172" fmla="*/ 6196671 h 6858000"/>
              <a:gd name="connsiteX173" fmla="*/ 150209 w 5734864"/>
              <a:gd name="connsiteY173" fmla="*/ 6232365 h 6858000"/>
              <a:gd name="connsiteX174" fmla="*/ 148544 w 5734864"/>
              <a:gd name="connsiteY174" fmla="*/ 6246162 h 6858000"/>
              <a:gd name="connsiteX175" fmla="*/ 148403 w 5734864"/>
              <a:gd name="connsiteY175" fmla="*/ 6253754 h 6858000"/>
              <a:gd name="connsiteX176" fmla="*/ 138880 w 5734864"/>
              <a:gd name="connsiteY176" fmla="*/ 6276449 h 6858000"/>
              <a:gd name="connsiteX177" fmla="*/ 138683 w 5734864"/>
              <a:gd name="connsiteY177" fmla="*/ 6279721 h 6858000"/>
              <a:gd name="connsiteX178" fmla="*/ 130721 w 5734864"/>
              <a:gd name="connsiteY178" fmla="*/ 6293675 h 6858000"/>
              <a:gd name="connsiteX179" fmla="*/ 120717 w 5734864"/>
              <a:gd name="connsiteY179" fmla="*/ 6313967 h 6858000"/>
              <a:gd name="connsiteX180" fmla="*/ 120841 w 5734864"/>
              <a:gd name="connsiteY180" fmla="*/ 6315437 h 6858000"/>
              <a:gd name="connsiteX181" fmla="*/ 115208 w 5734864"/>
              <a:gd name="connsiteY181" fmla="*/ 6324024 h 6858000"/>
              <a:gd name="connsiteX182" fmla="*/ 101217 w 5734864"/>
              <a:gd name="connsiteY182" fmla="*/ 6365923 h 6858000"/>
              <a:gd name="connsiteX183" fmla="*/ 74946 w 5734864"/>
              <a:gd name="connsiteY183" fmla="*/ 6556817 h 6858000"/>
              <a:gd name="connsiteX184" fmla="*/ 16001 w 5734864"/>
              <a:gd name="connsiteY184" fmla="*/ 6808678 h 6858000"/>
              <a:gd name="connsiteX185" fmla="*/ 0 w 5734864"/>
              <a:gd name="connsiteY185" fmla="*/ 6858000 h 6858000"/>
              <a:gd name="connsiteX186" fmla="*/ 5734864 w 5734864"/>
              <a:gd name="connsiteY186" fmla="*/ 6858000 h 6858000"/>
              <a:gd name="connsiteX187" fmla="*/ 5734864 w 5734864"/>
              <a:gd name="connsiteY18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5734864" h="6858000">
                <a:moveTo>
                  <a:pt x="5734864" y="0"/>
                </a:moveTo>
                <a:lnTo>
                  <a:pt x="771611" y="0"/>
                </a:lnTo>
                <a:cubicBezTo>
                  <a:pt x="771634" y="16369"/>
                  <a:pt x="771656" y="32739"/>
                  <a:pt x="771679" y="49108"/>
                </a:cubicBezTo>
                <a:cubicBezTo>
                  <a:pt x="775201" y="55622"/>
                  <a:pt x="788724" y="196721"/>
                  <a:pt x="794248" y="200968"/>
                </a:cubicBezTo>
                <a:lnTo>
                  <a:pt x="801749" y="414071"/>
                </a:lnTo>
                <a:cubicBezTo>
                  <a:pt x="807329" y="440933"/>
                  <a:pt x="835107" y="598697"/>
                  <a:pt x="818548" y="585467"/>
                </a:cubicBezTo>
                <a:cubicBezTo>
                  <a:pt x="856197" y="664140"/>
                  <a:pt x="837895" y="708473"/>
                  <a:pt x="857476" y="800623"/>
                </a:cubicBezTo>
                <a:cubicBezTo>
                  <a:pt x="822401" y="857344"/>
                  <a:pt x="855723" y="824571"/>
                  <a:pt x="851083" y="878903"/>
                </a:cubicBezTo>
                <a:cubicBezTo>
                  <a:pt x="884811" y="859448"/>
                  <a:pt x="834648" y="946397"/>
                  <a:pt x="873564" y="943826"/>
                </a:cubicBezTo>
                <a:cubicBezTo>
                  <a:pt x="871487" y="953795"/>
                  <a:pt x="868248" y="963533"/>
                  <a:pt x="864705" y="973328"/>
                </a:cubicBezTo>
                <a:lnTo>
                  <a:pt x="862869" y="978457"/>
                </a:lnTo>
                <a:lnTo>
                  <a:pt x="862233" y="998041"/>
                </a:lnTo>
                <a:lnTo>
                  <a:pt x="853665" y="1004750"/>
                </a:lnTo>
                <a:lnTo>
                  <a:pt x="847865" y="1070795"/>
                </a:lnTo>
                <a:cubicBezTo>
                  <a:pt x="870234" y="1110486"/>
                  <a:pt x="833172" y="1190441"/>
                  <a:pt x="862786" y="1238994"/>
                </a:cubicBezTo>
                <a:cubicBezTo>
                  <a:pt x="864699" y="1290599"/>
                  <a:pt x="860615" y="1347716"/>
                  <a:pt x="859345" y="1380427"/>
                </a:cubicBezTo>
                <a:cubicBezTo>
                  <a:pt x="845703" y="1396391"/>
                  <a:pt x="873184" y="1435525"/>
                  <a:pt x="855172" y="1435262"/>
                </a:cubicBezTo>
                <a:lnTo>
                  <a:pt x="860494" y="1453861"/>
                </a:lnTo>
                <a:lnTo>
                  <a:pt x="853731" y="1467047"/>
                </a:lnTo>
                <a:cubicBezTo>
                  <a:pt x="846549" y="1480528"/>
                  <a:pt x="841728" y="1491093"/>
                  <a:pt x="845847" y="1502307"/>
                </a:cubicBezTo>
                <a:lnTo>
                  <a:pt x="817613" y="1565166"/>
                </a:lnTo>
                <a:cubicBezTo>
                  <a:pt x="805468" y="1557258"/>
                  <a:pt x="816534" y="1596564"/>
                  <a:pt x="804223" y="1601941"/>
                </a:cubicBezTo>
                <a:cubicBezTo>
                  <a:pt x="794287" y="1604654"/>
                  <a:pt x="795328" y="1617209"/>
                  <a:pt x="791773" y="1627005"/>
                </a:cubicBezTo>
                <a:cubicBezTo>
                  <a:pt x="781684" y="1634393"/>
                  <a:pt x="772978" y="1683187"/>
                  <a:pt x="774645" y="1699922"/>
                </a:cubicBezTo>
                <a:cubicBezTo>
                  <a:pt x="785341" y="1746767"/>
                  <a:pt x="744845" y="1787099"/>
                  <a:pt x="752343" y="1824604"/>
                </a:cubicBezTo>
                <a:cubicBezTo>
                  <a:pt x="751502" y="1834578"/>
                  <a:pt x="749297" y="1842929"/>
                  <a:pt x="746254" y="1850222"/>
                </a:cubicBezTo>
                <a:lnTo>
                  <a:pt x="728600" y="1869603"/>
                </a:lnTo>
                <a:lnTo>
                  <a:pt x="724396" y="1883104"/>
                </a:lnTo>
                <a:lnTo>
                  <a:pt x="722165" y="1885924"/>
                </a:lnTo>
                <a:lnTo>
                  <a:pt x="721338" y="1887123"/>
                </a:lnTo>
                <a:lnTo>
                  <a:pt x="714840" y="1902274"/>
                </a:lnTo>
                <a:lnTo>
                  <a:pt x="722847" y="1929891"/>
                </a:lnTo>
                <a:lnTo>
                  <a:pt x="714660" y="1982709"/>
                </a:lnTo>
                <a:cubicBezTo>
                  <a:pt x="727725" y="2006201"/>
                  <a:pt x="714739" y="1997091"/>
                  <a:pt x="710759" y="2013010"/>
                </a:cubicBezTo>
                <a:cubicBezTo>
                  <a:pt x="707970" y="2027531"/>
                  <a:pt x="700788" y="2054714"/>
                  <a:pt x="697927" y="2069833"/>
                </a:cubicBezTo>
                <a:cubicBezTo>
                  <a:pt x="685211" y="2080229"/>
                  <a:pt x="698762" y="2088241"/>
                  <a:pt x="693594" y="2103731"/>
                </a:cubicBezTo>
                <a:cubicBezTo>
                  <a:pt x="688481" y="2110649"/>
                  <a:pt x="687183" y="2115973"/>
                  <a:pt x="691109" y="2124027"/>
                </a:cubicBezTo>
                <a:cubicBezTo>
                  <a:pt x="666413" y="2155740"/>
                  <a:pt x="688031" y="2144874"/>
                  <a:pt x="676593" y="2176182"/>
                </a:cubicBezTo>
                <a:cubicBezTo>
                  <a:pt x="665190" y="2202944"/>
                  <a:pt x="656416" y="2233857"/>
                  <a:pt x="633227" y="2258036"/>
                </a:cubicBezTo>
                <a:cubicBezTo>
                  <a:pt x="626930" y="2262191"/>
                  <a:pt x="623498" y="2274069"/>
                  <a:pt x="625564" y="2284567"/>
                </a:cubicBezTo>
                <a:cubicBezTo>
                  <a:pt x="625918" y="2286374"/>
                  <a:pt x="626427" y="2288071"/>
                  <a:pt x="627074" y="2289605"/>
                </a:cubicBezTo>
                <a:cubicBezTo>
                  <a:pt x="619029" y="2296628"/>
                  <a:pt x="616453" y="2303188"/>
                  <a:pt x="614574" y="2308717"/>
                </a:cubicBezTo>
                <a:lnTo>
                  <a:pt x="606890" y="2320662"/>
                </a:lnTo>
                <a:lnTo>
                  <a:pt x="605558" y="2327897"/>
                </a:lnTo>
                <a:lnTo>
                  <a:pt x="602202" y="2357749"/>
                </a:lnTo>
                <a:lnTo>
                  <a:pt x="600213" y="2364905"/>
                </a:lnTo>
                <a:lnTo>
                  <a:pt x="597160" y="2388351"/>
                </a:lnTo>
                <a:lnTo>
                  <a:pt x="597982" y="2402296"/>
                </a:lnTo>
                <a:lnTo>
                  <a:pt x="593150" y="2420015"/>
                </a:lnTo>
                <a:cubicBezTo>
                  <a:pt x="593044" y="2420926"/>
                  <a:pt x="592939" y="2421838"/>
                  <a:pt x="592833" y="2422749"/>
                </a:cubicBezTo>
                <a:lnTo>
                  <a:pt x="594479" y="2426002"/>
                </a:lnTo>
                <a:cubicBezTo>
                  <a:pt x="594168" y="2427683"/>
                  <a:pt x="593118" y="2429721"/>
                  <a:pt x="591963" y="2431950"/>
                </a:cubicBezTo>
                <a:cubicBezTo>
                  <a:pt x="591823" y="2432599"/>
                  <a:pt x="591684" y="2433248"/>
                  <a:pt x="591544" y="2433897"/>
                </a:cubicBezTo>
                <a:lnTo>
                  <a:pt x="589519" y="2451398"/>
                </a:lnTo>
                <a:cubicBezTo>
                  <a:pt x="589692" y="2452777"/>
                  <a:pt x="589864" y="2454157"/>
                  <a:pt x="590037" y="2455536"/>
                </a:cubicBezTo>
                <a:lnTo>
                  <a:pt x="588179" y="2462981"/>
                </a:lnTo>
                <a:lnTo>
                  <a:pt x="583434" y="2503991"/>
                </a:lnTo>
                <a:cubicBezTo>
                  <a:pt x="576530" y="2566058"/>
                  <a:pt x="570433" y="2625224"/>
                  <a:pt x="567942" y="2652936"/>
                </a:cubicBezTo>
                <a:cubicBezTo>
                  <a:pt x="570864" y="2658290"/>
                  <a:pt x="572739" y="2664095"/>
                  <a:pt x="573869" y="2670188"/>
                </a:cubicBezTo>
                <a:lnTo>
                  <a:pt x="575243" y="2688114"/>
                </a:lnTo>
                <a:lnTo>
                  <a:pt x="573824" y="2689856"/>
                </a:lnTo>
                <a:cubicBezTo>
                  <a:pt x="569972" y="2698471"/>
                  <a:pt x="569572" y="2704494"/>
                  <a:pt x="570699" y="2709353"/>
                </a:cubicBezTo>
                <a:lnTo>
                  <a:pt x="573192" y="2714527"/>
                </a:lnTo>
                <a:cubicBezTo>
                  <a:pt x="572809" y="2719080"/>
                  <a:pt x="572427" y="2723634"/>
                  <a:pt x="572044" y="2728187"/>
                </a:cubicBezTo>
                <a:cubicBezTo>
                  <a:pt x="572184" y="2737412"/>
                  <a:pt x="572325" y="2746638"/>
                  <a:pt x="572465" y="2755863"/>
                </a:cubicBezTo>
                <a:lnTo>
                  <a:pt x="570028" y="2760324"/>
                </a:lnTo>
                <a:lnTo>
                  <a:pt x="566748" y="2800948"/>
                </a:lnTo>
                <a:lnTo>
                  <a:pt x="565509" y="2801167"/>
                </a:lnTo>
                <a:cubicBezTo>
                  <a:pt x="562655" y="2802587"/>
                  <a:pt x="560408" y="2805381"/>
                  <a:pt x="559367" y="2811129"/>
                </a:cubicBezTo>
                <a:cubicBezTo>
                  <a:pt x="543471" y="2797318"/>
                  <a:pt x="552020" y="2812773"/>
                  <a:pt x="550354" y="2830949"/>
                </a:cubicBezTo>
                <a:cubicBezTo>
                  <a:pt x="525292" y="2813553"/>
                  <a:pt x="531129" y="2868192"/>
                  <a:pt x="514795" y="2872433"/>
                </a:cubicBezTo>
                <a:lnTo>
                  <a:pt x="509875" y="2923099"/>
                </a:lnTo>
                <a:lnTo>
                  <a:pt x="509577" y="2923197"/>
                </a:lnTo>
                <a:cubicBezTo>
                  <a:pt x="508704" y="2924865"/>
                  <a:pt x="508038" y="2927556"/>
                  <a:pt x="507597" y="2931868"/>
                </a:cubicBezTo>
                <a:cubicBezTo>
                  <a:pt x="507524" y="2934019"/>
                  <a:pt x="507452" y="2936171"/>
                  <a:pt x="507379" y="2938322"/>
                </a:cubicBezTo>
                <a:lnTo>
                  <a:pt x="504725" y="2954519"/>
                </a:lnTo>
                <a:lnTo>
                  <a:pt x="502018" y="2959643"/>
                </a:lnTo>
                <a:lnTo>
                  <a:pt x="498360" y="2961019"/>
                </a:lnTo>
                <a:lnTo>
                  <a:pt x="498483" y="2962590"/>
                </a:lnTo>
                <a:cubicBezTo>
                  <a:pt x="502388" y="2975027"/>
                  <a:pt x="510202" y="2980016"/>
                  <a:pt x="484403" y="2990538"/>
                </a:cubicBezTo>
                <a:cubicBezTo>
                  <a:pt x="489425" y="3018352"/>
                  <a:pt x="474337" y="3021029"/>
                  <a:pt x="463075" y="3055956"/>
                </a:cubicBezTo>
                <a:cubicBezTo>
                  <a:pt x="469487" y="3072485"/>
                  <a:pt x="464165" y="3083955"/>
                  <a:pt x="455013" y="3094482"/>
                </a:cubicBezTo>
                <a:cubicBezTo>
                  <a:pt x="453131" y="3130054"/>
                  <a:pt x="437643" y="3160106"/>
                  <a:pt x="428391" y="3198850"/>
                </a:cubicBezTo>
                <a:lnTo>
                  <a:pt x="401440" y="3307560"/>
                </a:lnTo>
                <a:lnTo>
                  <a:pt x="386076" y="3373943"/>
                </a:lnTo>
                <a:cubicBezTo>
                  <a:pt x="386236" y="3376061"/>
                  <a:pt x="380537" y="3378856"/>
                  <a:pt x="374726" y="3381364"/>
                </a:cubicBezTo>
                <a:lnTo>
                  <a:pt x="369145" y="3383729"/>
                </a:lnTo>
                <a:lnTo>
                  <a:pt x="364294" y="3414159"/>
                </a:lnTo>
                <a:lnTo>
                  <a:pt x="366450" y="3436925"/>
                </a:lnTo>
                <a:lnTo>
                  <a:pt x="351743" y="3521619"/>
                </a:lnTo>
                <a:lnTo>
                  <a:pt x="345784" y="3603757"/>
                </a:lnTo>
                <a:cubicBezTo>
                  <a:pt x="345255" y="3619979"/>
                  <a:pt x="344727" y="3636202"/>
                  <a:pt x="344198" y="3652424"/>
                </a:cubicBezTo>
                <a:lnTo>
                  <a:pt x="352450" y="3665222"/>
                </a:lnTo>
                <a:lnTo>
                  <a:pt x="342621" y="3700804"/>
                </a:lnTo>
                <a:lnTo>
                  <a:pt x="341514" y="3734774"/>
                </a:lnTo>
                <a:cubicBezTo>
                  <a:pt x="341212" y="3751567"/>
                  <a:pt x="340909" y="3768360"/>
                  <a:pt x="340607" y="3785153"/>
                </a:cubicBezTo>
                <a:cubicBezTo>
                  <a:pt x="340640" y="3786161"/>
                  <a:pt x="340674" y="3787169"/>
                  <a:pt x="340707" y="3788177"/>
                </a:cubicBezTo>
                <a:cubicBezTo>
                  <a:pt x="340592" y="3791719"/>
                  <a:pt x="340476" y="3795261"/>
                  <a:pt x="340361" y="3798803"/>
                </a:cubicBezTo>
                <a:cubicBezTo>
                  <a:pt x="340121" y="3812119"/>
                  <a:pt x="339882" y="3825434"/>
                  <a:pt x="339642" y="3838750"/>
                </a:cubicBezTo>
                <a:cubicBezTo>
                  <a:pt x="337363" y="3949044"/>
                  <a:pt x="361794" y="3960437"/>
                  <a:pt x="360295" y="4015196"/>
                </a:cubicBezTo>
                <a:lnTo>
                  <a:pt x="339043" y="4052778"/>
                </a:lnTo>
                <a:lnTo>
                  <a:pt x="339343" y="4096257"/>
                </a:lnTo>
                <a:cubicBezTo>
                  <a:pt x="362058" y="4159145"/>
                  <a:pt x="332404" y="4250479"/>
                  <a:pt x="340786" y="4321136"/>
                </a:cubicBezTo>
                <a:cubicBezTo>
                  <a:pt x="341421" y="4376624"/>
                  <a:pt x="344189" y="4407708"/>
                  <a:pt x="343158" y="4429174"/>
                </a:cubicBezTo>
                <a:cubicBezTo>
                  <a:pt x="340948" y="4436304"/>
                  <a:pt x="337887" y="4443121"/>
                  <a:pt x="334599" y="4449938"/>
                </a:cubicBezTo>
                <a:lnTo>
                  <a:pt x="332890" y="4453515"/>
                </a:lnTo>
                <a:lnTo>
                  <a:pt x="331105" y="4467941"/>
                </a:lnTo>
                <a:lnTo>
                  <a:pt x="324289" y="4471861"/>
                </a:lnTo>
                <a:lnTo>
                  <a:pt x="317079" y="4493468"/>
                </a:lnTo>
                <a:cubicBezTo>
                  <a:pt x="315353" y="4501584"/>
                  <a:pt x="314639" y="4510343"/>
                  <a:pt x="315557" y="4520067"/>
                </a:cubicBezTo>
                <a:cubicBezTo>
                  <a:pt x="315451" y="4525669"/>
                  <a:pt x="315346" y="4531270"/>
                  <a:pt x="315240" y="4536872"/>
                </a:cubicBezTo>
                <a:lnTo>
                  <a:pt x="316200" y="4538297"/>
                </a:lnTo>
                <a:cubicBezTo>
                  <a:pt x="316738" y="4541182"/>
                  <a:pt x="316785" y="4544563"/>
                  <a:pt x="317507" y="4547582"/>
                </a:cubicBezTo>
                <a:cubicBezTo>
                  <a:pt x="322716" y="4552468"/>
                  <a:pt x="324912" y="4582137"/>
                  <a:pt x="323078" y="4592102"/>
                </a:cubicBezTo>
                <a:cubicBezTo>
                  <a:pt x="314597" y="4619728"/>
                  <a:pt x="334923" y="4645745"/>
                  <a:pt x="328722" y="4667914"/>
                </a:cubicBezTo>
                <a:cubicBezTo>
                  <a:pt x="330810" y="4685069"/>
                  <a:pt x="333803" y="4690356"/>
                  <a:pt x="335597" y="4695035"/>
                </a:cubicBezTo>
                <a:lnTo>
                  <a:pt x="339485" y="4695979"/>
                </a:lnTo>
                <a:lnTo>
                  <a:pt x="341089" y="4704268"/>
                </a:lnTo>
                <a:lnTo>
                  <a:pt x="342177" y="4706060"/>
                </a:lnTo>
                <a:cubicBezTo>
                  <a:pt x="344268" y="4709474"/>
                  <a:pt x="346234" y="4712931"/>
                  <a:pt x="347751" y="4716754"/>
                </a:cubicBezTo>
                <a:lnTo>
                  <a:pt x="344125" y="4764669"/>
                </a:lnTo>
                <a:lnTo>
                  <a:pt x="340188" y="4779386"/>
                </a:lnTo>
                <a:lnTo>
                  <a:pt x="335146" y="4787491"/>
                </a:lnTo>
                <a:lnTo>
                  <a:pt x="319124" y="4843514"/>
                </a:lnTo>
                <a:lnTo>
                  <a:pt x="305956" y="4881505"/>
                </a:lnTo>
                <a:lnTo>
                  <a:pt x="301062" y="4889332"/>
                </a:lnTo>
                <a:lnTo>
                  <a:pt x="302141" y="4899400"/>
                </a:lnTo>
                <a:cubicBezTo>
                  <a:pt x="302767" y="4900706"/>
                  <a:pt x="303536" y="4901803"/>
                  <a:pt x="304424" y="4902664"/>
                </a:cubicBezTo>
                <a:lnTo>
                  <a:pt x="293123" y="4932769"/>
                </a:lnTo>
                <a:lnTo>
                  <a:pt x="292275" y="4936482"/>
                </a:lnTo>
                <a:lnTo>
                  <a:pt x="288304" y="4962325"/>
                </a:lnTo>
                <a:cubicBezTo>
                  <a:pt x="288009" y="4988948"/>
                  <a:pt x="287715" y="5015570"/>
                  <a:pt x="287420" y="5042193"/>
                </a:cubicBezTo>
                <a:cubicBezTo>
                  <a:pt x="295373" y="5039737"/>
                  <a:pt x="281659" y="5060438"/>
                  <a:pt x="287020" y="5065655"/>
                </a:cubicBezTo>
                <a:cubicBezTo>
                  <a:pt x="291675" y="5068928"/>
                  <a:pt x="288601" y="5075970"/>
                  <a:pt x="288488" y="5082216"/>
                </a:cubicBezTo>
                <a:cubicBezTo>
                  <a:pt x="292282" y="5088207"/>
                  <a:pt x="287008" y="5117775"/>
                  <a:pt x="282763" y="5127114"/>
                </a:cubicBezTo>
                <a:cubicBezTo>
                  <a:pt x="267723" y="5152218"/>
                  <a:pt x="280799" y="5182399"/>
                  <a:pt x="269316" y="5202682"/>
                </a:cubicBezTo>
                <a:cubicBezTo>
                  <a:pt x="267050" y="5219969"/>
                  <a:pt x="268614" y="5225841"/>
                  <a:pt x="269174" y="5230835"/>
                </a:cubicBezTo>
                <a:lnTo>
                  <a:pt x="272679" y="5232660"/>
                </a:lnTo>
                <a:lnTo>
                  <a:pt x="272160" y="5241150"/>
                </a:lnTo>
                <a:lnTo>
                  <a:pt x="272760" y="5243156"/>
                </a:lnTo>
                <a:cubicBezTo>
                  <a:pt x="273922" y="5246984"/>
                  <a:pt x="274952" y="5250824"/>
                  <a:pt x="275462" y="5254919"/>
                </a:cubicBezTo>
                <a:cubicBezTo>
                  <a:pt x="258407" y="5258851"/>
                  <a:pt x="276976" y="5290392"/>
                  <a:pt x="262897" y="5286259"/>
                </a:cubicBezTo>
                <a:cubicBezTo>
                  <a:pt x="262724" y="5309439"/>
                  <a:pt x="239612" y="5337531"/>
                  <a:pt x="252761" y="5357801"/>
                </a:cubicBezTo>
                <a:cubicBezTo>
                  <a:pt x="248775" y="5392256"/>
                  <a:pt x="247799" y="5423412"/>
                  <a:pt x="242360" y="5460080"/>
                </a:cubicBezTo>
                <a:cubicBezTo>
                  <a:pt x="232632" y="5488478"/>
                  <a:pt x="242025" y="5519143"/>
                  <a:pt x="229880" y="5539714"/>
                </a:cubicBezTo>
                <a:cubicBezTo>
                  <a:pt x="230558" y="5572454"/>
                  <a:pt x="222150" y="5613340"/>
                  <a:pt x="204283" y="5639080"/>
                </a:cubicBezTo>
                <a:cubicBezTo>
                  <a:pt x="201596" y="5674226"/>
                  <a:pt x="191051" y="5680198"/>
                  <a:pt x="198948" y="5710958"/>
                </a:cubicBezTo>
                <a:cubicBezTo>
                  <a:pt x="196338" y="5713534"/>
                  <a:pt x="194185" y="5716550"/>
                  <a:pt x="192367" y="5719859"/>
                </a:cubicBezTo>
                <a:lnTo>
                  <a:pt x="188035" y="5729935"/>
                </a:lnTo>
                <a:lnTo>
                  <a:pt x="188428" y="5731182"/>
                </a:lnTo>
                <a:lnTo>
                  <a:pt x="181635" y="5753538"/>
                </a:lnTo>
                <a:lnTo>
                  <a:pt x="169744" y="5796307"/>
                </a:lnTo>
                <a:lnTo>
                  <a:pt x="170351" y="5796644"/>
                </a:lnTo>
                <a:cubicBezTo>
                  <a:pt x="171558" y="5797954"/>
                  <a:pt x="172173" y="5799948"/>
                  <a:pt x="171559" y="5803435"/>
                </a:cubicBezTo>
                <a:cubicBezTo>
                  <a:pt x="182664" y="5798231"/>
                  <a:pt x="175075" y="5805646"/>
                  <a:pt x="172284" y="5816391"/>
                </a:cubicBezTo>
                <a:cubicBezTo>
                  <a:pt x="188911" y="5810703"/>
                  <a:pt x="174844" y="5841128"/>
                  <a:pt x="182542" y="5846382"/>
                </a:cubicBezTo>
                <a:cubicBezTo>
                  <a:pt x="180118" y="5854404"/>
                  <a:pt x="177856" y="5862781"/>
                  <a:pt x="175877" y="5871336"/>
                </a:cubicBezTo>
                <a:lnTo>
                  <a:pt x="174910" y="5876376"/>
                </a:lnTo>
                <a:lnTo>
                  <a:pt x="175047" y="5876483"/>
                </a:lnTo>
                <a:cubicBezTo>
                  <a:pt x="175167" y="5877594"/>
                  <a:pt x="174973" y="5879257"/>
                  <a:pt x="174335" y="5881814"/>
                </a:cubicBezTo>
                <a:lnTo>
                  <a:pt x="171273" y="5895339"/>
                </a:lnTo>
                <a:cubicBezTo>
                  <a:pt x="171401" y="5896476"/>
                  <a:pt x="171530" y="5897612"/>
                  <a:pt x="171658" y="5898749"/>
                </a:cubicBezTo>
                <a:lnTo>
                  <a:pt x="174658" y="5919558"/>
                </a:lnTo>
                <a:cubicBezTo>
                  <a:pt x="173958" y="5933601"/>
                  <a:pt x="171208" y="5962838"/>
                  <a:pt x="169099" y="5984417"/>
                </a:cubicBezTo>
                <a:cubicBezTo>
                  <a:pt x="162916" y="6005205"/>
                  <a:pt x="164971" y="6025162"/>
                  <a:pt x="162007" y="6049043"/>
                </a:cubicBezTo>
                <a:cubicBezTo>
                  <a:pt x="150795" y="6073830"/>
                  <a:pt x="160091" y="6088483"/>
                  <a:pt x="156875" y="6114000"/>
                </a:cubicBezTo>
                <a:cubicBezTo>
                  <a:pt x="141597" y="6134477"/>
                  <a:pt x="163381" y="6133378"/>
                  <a:pt x="165441" y="6146938"/>
                </a:cubicBezTo>
                <a:lnTo>
                  <a:pt x="165177" y="6150658"/>
                </a:lnTo>
                <a:lnTo>
                  <a:pt x="161772" y="6160011"/>
                </a:lnTo>
                <a:lnTo>
                  <a:pt x="160051" y="6163393"/>
                </a:lnTo>
                <a:cubicBezTo>
                  <a:pt x="159032" y="6165775"/>
                  <a:pt x="158564" y="6167421"/>
                  <a:pt x="158473" y="6168628"/>
                </a:cubicBezTo>
                <a:cubicBezTo>
                  <a:pt x="158506" y="6168685"/>
                  <a:pt x="158540" y="6168742"/>
                  <a:pt x="158573" y="6168799"/>
                </a:cubicBezTo>
                <a:lnTo>
                  <a:pt x="146463" y="6196671"/>
                </a:lnTo>
                <a:cubicBezTo>
                  <a:pt x="152348" y="6205503"/>
                  <a:pt x="134460" y="6231012"/>
                  <a:pt x="150209" y="6232365"/>
                </a:cubicBezTo>
                <a:cubicBezTo>
                  <a:pt x="145821" y="6242321"/>
                  <a:pt x="137774" y="6246719"/>
                  <a:pt x="148544" y="6246162"/>
                </a:cubicBezTo>
                <a:cubicBezTo>
                  <a:pt x="147378" y="6249522"/>
                  <a:pt x="147566" y="6251866"/>
                  <a:pt x="148403" y="6253754"/>
                </a:cubicBezTo>
                <a:lnTo>
                  <a:pt x="138880" y="6276449"/>
                </a:lnTo>
                <a:cubicBezTo>
                  <a:pt x="138814" y="6277540"/>
                  <a:pt x="138749" y="6278630"/>
                  <a:pt x="138683" y="6279721"/>
                </a:cubicBezTo>
                <a:lnTo>
                  <a:pt x="130721" y="6293675"/>
                </a:lnTo>
                <a:lnTo>
                  <a:pt x="120717" y="6313967"/>
                </a:lnTo>
                <a:cubicBezTo>
                  <a:pt x="120758" y="6314457"/>
                  <a:pt x="120800" y="6314947"/>
                  <a:pt x="120841" y="6315437"/>
                </a:cubicBezTo>
                <a:lnTo>
                  <a:pt x="115208" y="6324024"/>
                </a:lnTo>
                <a:cubicBezTo>
                  <a:pt x="113007" y="6326672"/>
                  <a:pt x="103991" y="6364381"/>
                  <a:pt x="101217" y="6365923"/>
                </a:cubicBezTo>
                <a:lnTo>
                  <a:pt x="74946" y="6556817"/>
                </a:lnTo>
                <a:cubicBezTo>
                  <a:pt x="55357" y="6665926"/>
                  <a:pt x="35695" y="6744075"/>
                  <a:pt x="16001" y="6808678"/>
                </a:cubicBezTo>
                <a:lnTo>
                  <a:pt x="0" y="6858000"/>
                </a:lnTo>
                <a:lnTo>
                  <a:pt x="5734864" y="6858000"/>
                </a:lnTo>
                <a:lnTo>
                  <a:pt x="5734864"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6086E61-1935-06DA-E822-CB72294E6F3A}"/>
              </a:ext>
            </a:extLst>
          </p:cNvPr>
          <p:cNvSpPr>
            <a:spLocks noGrp="1"/>
          </p:cNvSpPr>
          <p:nvPr>
            <p:ph type="title"/>
          </p:nvPr>
        </p:nvSpPr>
        <p:spPr>
          <a:xfrm>
            <a:off x="773408" y="992094"/>
            <a:ext cx="3616913" cy="2795160"/>
          </a:xfrm>
        </p:spPr>
        <p:txBody>
          <a:bodyPr vert="horz" lIns="91440" tIns="45720" rIns="91440" bIns="45720" rtlCol="0" anchor="b">
            <a:normAutofit/>
          </a:bodyPr>
          <a:lstStyle/>
          <a:p>
            <a:pPr algn="ctr"/>
            <a:r>
              <a:rPr lang="en-US" sz="4400" b="1" kern="1200">
                <a:solidFill>
                  <a:schemeClr val="tx1"/>
                </a:solidFill>
                <a:latin typeface="+mj-lt"/>
                <a:ea typeface="+mj-ea"/>
                <a:cs typeface="+mj-cs"/>
                <a:sym typeface="Arial"/>
              </a:rPr>
              <a:t>The Assessment</a:t>
            </a:r>
            <a:endParaRPr lang="en-US" sz="4400" kern="1200">
              <a:solidFill>
                <a:schemeClr val="tx1"/>
              </a:solidFill>
              <a:latin typeface="+mj-lt"/>
              <a:ea typeface="+mj-ea"/>
              <a:cs typeface="+mj-cs"/>
            </a:endParaRPr>
          </a:p>
        </p:txBody>
      </p:sp>
      <p:graphicFrame>
        <p:nvGraphicFramePr>
          <p:cNvPr id="6" name="Content Placeholder 5">
            <a:extLst>
              <a:ext uri="{FF2B5EF4-FFF2-40B4-BE49-F238E27FC236}">
                <a16:creationId xmlns:a16="http://schemas.microsoft.com/office/drawing/2014/main" id="{DF766091-4102-0288-393D-364C405B2CDA}"/>
              </a:ext>
            </a:extLst>
          </p:cNvPr>
          <p:cNvGraphicFramePr>
            <a:graphicFrameLocks/>
          </p:cNvGraphicFramePr>
          <p:nvPr>
            <p:extLst>
              <p:ext uri="{D42A27DB-BD31-4B8C-83A1-F6EECF244321}">
                <p14:modId xmlns:p14="http://schemas.microsoft.com/office/powerpoint/2010/main" val="2497160145"/>
              </p:ext>
            </p:extLst>
          </p:nvPr>
        </p:nvGraphicFramePr>
        <p:xfrm>
          <a:off x="5895751" y="1525340"/>
          <a:ext cx="5708650" cy="3777348"/>
        </p:xfrm>
        <a:graphic>
          <a:graphicData uri="http://schemas.openxmlformats.org/drawingml/2006/table">
            <a:tbl>
              <a:tblPr firstRow="1" bandRow="1">
                <a:tableStyleId>{0E3FDE45-AF77-4B5C-9715-49D594BDF05E}</a:tableStyleId>
              </a:tblPr>
              <a:tblGrid>
                <a:gridCol w="4446748">
                  <a:extLst>
                    <a:ext uri="{9D8B030D-6E8A-4147-A177-3AD203B41FA5}">
                      <a16:colId xmlns:a16="http://schemas.microsoft.com/office/drawing/2014/main" val="1989884364"/>
                    </a:ext>
                  </a:extLst>
                </a:gridCol>
                <a:gridCol w="1261902">
                  <a:extLst>
                    <a:ext uri="{9D8B030D-6E8A-4147-A177-3AD203B41FA5}">
                      <a16:colId xmlns:a16="http://schemas.microsoft.com/office/drawing/2014/main" val="520468633"/>
                    </a:ext>
                  </a:extLst>
                </a:gridCol>
              </a:tblGrid>
              <a:tr h="822188">
                <a:tc>
                  <a:txBody>
                    <a:bodyPr/>
                    <a:lstStyle/>
                    <a:p>
                      <a:pPr algn="l"/>
                      <a:r>
                        <a:rPr lang="en-US" sz="3000" kern="1200" cap="none" spc="0">
                          <a:solidFill>
                            <a:schemeClr val="tx1"/>
                          </a:solidFill>
                        </a:rPr>
                        <a:t>Final Term Examination</a:t>
                      </a:r>
                      <a:endParaRPr lang="en-US" sz="3000" kern="1200" cap="none" spc="0">
                        <a:solidFill>
                          <a:schemeClr val="tx1"/>
                        </a:solidFill>
                        <a:latin typeface="+mn-lt"/>
                        <a:ea typeface="+mn-ea"/>
                        <a:cs typeface="+mn-cs"/>
                      </a:endParaRPr>
                    </a:p>
                  </a:txBody>
                  <a:tcPr marL="166795" marR="166795" marT="166795" marB="166795" anchor="b"/>
                </a:tc>
                <a:tc>
                  <a:txBody>
                    <a:bodyPr/>
                    <a:lstStyle/>
                    <a:p>
                      <a:r>
                        <a:rPr lang="en-US" sz="3000" kern="1200" cap="none" spc="0">
                          <a:solidFill>
                            <a:schemeClr val="tx1"/>
                          </a:solidFill>
                        </a:rPr>
                        <a:t>50%</a:t>
                      </a:r>
                      <a:endParaRPr lang="en-US" sz="3000" kern="1200" cap="none" spc="0">
                        <a:solidFill>
                          <a:schemeClr val="tx1"/>
                        </a:solidFill>
                        <a:latin typeface="+mn-lt"/>
                        <a:ea typeface="+mn-ea"/>
                        <a:cs typeface="+mn-cs"/>
                      </a:endParaRPr>
                    </a:p>
                  </a:txBody>
                  <a:tcPr marL="166795" marR="166795" marT="166795" marB="166795" anchor="b"/>
                </a:tc>
                <a:extLst>
                  <a:ext uri="{0D108BD9-81ED-4DB2-BD59-A6C34878D82A}">
                    <a16:rowId xmlns:a16="http://schemas.microsoft.com/office/drawing/2014/main" val="1246639079"/>
                  </a:ext>
                </a:extLst>
              </a:tr>
              <a:tr h="738790">
                <a:tc>
                  <a:txBody>
                    <a:bodyPr/>
                    <a:lstStyle/>
                    <a:p>
                      <a:pPr algn="l"/>
                      <a:r>
                        <a:rPr lang="en-US" sz="3000" b="1" cap="none" spc="0">
                          <a:solidFill>
                            <a:schemeClr val="tx1"/>
                          </a:solidFill>
                          <a:latin typeface="Times New Roman" panose="02020603050405020304" pitchFamily="18" charset="0"/>
                          <a:cs typeface="Times New Roman" panose="02020603050405020304" pitchFamily="18" charset="0"/>
                        </a:rPr>
                        <a:t>Midterm  Exam </a:t>
                      </a:r>
                    </a:p>
                  </a:txBody>
                  <a:tcPr marL="166795" marR="166795" marT="83397" marB="166795"/>
                </a:tc>
                <a:tc>
                  <a:txBody>
                    <a:bodyPr/>
                    <a:lstStyle/>
                    <a:p>
                      <a:r>
                        <a:rPr lang="en-US" sz="3000" cap="none" spc="0">
                          <a:solidFill>
                            <a:schemeClr val="tx1"/>
                          </a:solidFill>
                        </a:rPr>
                        <a:t>15%</a:t>
                      </a:r>
                    </a:p>
                  </a:txBody>
                  <a:tcPr marL="166795" marR="166795" marT="83397" marB="166795"/>
                </a:tc>
                <a:extLst>
                  <a:ext uri="{0D108BD9-81ED-4DB2-BD59-A6C34878D82A}">
                    <a16:rowId xmlns:a16="http://schemas.microsoft.com/office/drawing/2014/main" val="3996668440"/>
                  </a:ext>
                </a:extLst>
              </a:tr>
              <a:tr h="738790">
                <a:tc>
                  <a:txBody>
                    <a:bodyPr/>
                    <a:lstStyle/>
                    <a:p>
                      <a:pPr algn="l"/>
                      <a:r>
                        <a:rPr lang="en-US" sz="3000" b="1" cap="none" spc="0">
                          <a:solidFill>
                            <a:schemeClr val="tx1"/>
                          </a:solidFill>
                        </a:rPr>
                        <a:t>Oral </a:t>
                      </a:r>
                      <a:endParaRPr lang="en-US" sz="3000" b="1" cap="none" spc="0">
                        <a:solidFill>
                          <a:schemeClr val="tx1"/>
                        </a:solidFill>
                        <a:latin typeface="Times New Roman" panose="02020603050405020304" pitchFamily="18" charset="0"/>
                        <a:cs typeface="Times New Roman" panose="02020603050405020304" pitchFamily="18" charset="0"/>
                      </a:endParaRPr>
                    </a:p>
                  </a:txBody>
                  <a:tcPr marL="166795" marR="166795" marT="83397" marB="166795"/>
                </a:tc>
                <a:tc>
                  <a:txBody>
                    <a:bodyPr/>
                    <a:lstStyle/>
                    <a:p>
                      <a:r>
                        <a:rPr lang="en-US" sz="3000" cap="none" spc="0">
                          <a:solidFill>
                            <a:schemeClr val="tx1"/>
                          </a:solidFill>
                        </a:rPr>
                        <a:t>10%</a:t>
                      </a:r>
                    </a:p>
                  </a:txBody>
                  <a:tcPr marL="166795" marR="166795" marT="83397" marB="166795"/>
                </a:tc>
                <a:extLst>
                  <a:ext uri="{0D108BD9-81ED-4DB2-BD59-A6C34878D82A}">
                    <a16:rowId xmlns:a16="http://schemas.microsoft.com/office/drawing/2014/main" val="1820562870"/>
                  </a:ext>
                </a:extLst>
              </a:tr>
              <a:tr h="738790">
                <a:tc>
                  <a:txBody>
                    <a:bodyPr/>
                    <a:lstStyle/>
                    <a:p>
                      <a:pPr algn="l"/>
                      <a:r>
                        <a:rPr lang="en-US" sz="3000" b="1" cap="none" spc="0" dirty="0">
                          <a:solidFill>
                            <a:schemeClr val="tx1"/>
                          </a:solidFill>
                          <a:latin typeface="Times New Roman" panose="02020603050405020304" pitchFamily="18" charset="0"/>
                          <a:cs typeface="Times New Roman" panose="02020603050405020304" pitchFamily="18" charset="0"/>
                        </a:rPr>
                        <a:t>Sections (practical) </a:t>
                      </a:r>
                    </a:p>
                  </a:txBody>
                  <a:tcPr marL="166795" marR="166795" marT="83397" marB="166795"/>
                </a:tc>
                <a:tc>
                  <a:txBody>
                    <a:bodyPr/>
                    <a:lstStyle/>
                    <a:p>
                      <a:r>
                        <a:rPr lang="en-US" sz="3000" cap="none" spc="0">
                          <a:solidFill>
                            <a:schemeClr val="tx1"/>
                          </a:solidFill>
                        </a:rPr>
                        <a:t>20%</a:t>
                      </a:r>
                    </a:p>
                  </a:txBody>
                  <a:tcPr marL="166795" marR="166795" marT="83397" marB="166795"/>
                </a:tc>
                <a:extLst>
                  <a:ext uri="{0D108BD9-81ED-4DB2-BD59-A6C34878D82A}">
                    <a16:rowId xmlns:a16="http://schemas.microsoft.com/office/drawing/2014/main" val="2458338910"/>
                  </a:ext>
                </a:extLst>
              </a:tr>
              <a:tr h="738790">
                <a:tc>
                  <a:txBody>
                    <a:bodyPr/>
                    <a:lstStyle/>
                    <a:p>
                      <a:pPr algn="l"/>
                      <a:r>
                        <a:rPr lang="en-US" sz="3000" b="1" cap="none" spc="0" dirty="0">
                          <a:solidFill>
                            <a:schemeClr val="tx1"/>
                          </a:solidFill>
                        </a:rPr>
                        <a:t>Quiz </a:t>
                      </a:r>
                      <a:endParaRPr lang="en-US" sz="3000" b="1" cap="none" spc="0" dirty="0">
                        <a:solidFill>
                          <a:schemeClr val="tx1"/>
                        </a:solidFill>
                        <a:latin typeface="Times New Roman" panose="02020603050405020304" pitchFamily="18" charset="0"/>
                        <a:cs typeface="Times New Roman" panose="02020603050405020304" pitchFamily="18" charset="0"/>
                      </a:endParaRPr>
                    </a:p>
                  </a:txBody>
                  <a:tcPr marL="166795" marR="166795" marT="83397" marB="166795"/>
                </a:tc>
                <a:tc>
                  <a:txBody>
                    <a:bodyPr/>
                    <a:lstStyle/>
                    <a:p>
                      <a:r>
                        <a:rPr lang="en-US" sz="3000" cap="none" spc="0" dirty="0">
                          <a:solidFill>
                            <a:schemeClr val="tx1"/>
                          </a:solidFill>
                        </a:rPr>
                        <a:t>5%</a:t>
                      </a:r>
                    </a:p>
                  </a:txBody>
                  <a:tcPr marL="166795" marR="166795" marT="83397" marB="166795"/>
                </a:tc>
                <a:extLst>
                  <a:ext uri="{0D108BD9-81ED-4DB2-BD59-A6C34878D82A}">
                    <a16:rowId xmlns:a16="http://schemas.microsoft.com/office/drawing/2014/main" val="3044739719"/>
                  </a:ext>
                </a:extLst>
              </a:tr>
            </a:tbl>
          </a:graphicData>
        </a:graphic>
      </p:graphicFrame>
    </p:spTree>
    <p:extLst>
      <p:ext uri="{BB962C8B-B14F-4D97-AF65-F5344CB8AC3E}">
        <p14:creationId xmlns:p14="http://schemas.microsoft.com/office/powerpoint/2010/main" val="27022752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37EF8-1FF1-A7C7-63A3-8FF324DB96F4}"/>
              </a:ext>
            </a:extLst>
          </p:cNvPr>
          <p:cNvSpPr>
            <a:spLocks noGrp="1"/>
          </p:cNvSpPr>
          <p:nvPr>
            <p:ph type="title"/>
          </p:nvPr>
        </p:nvSpPr>
        <p:spPr/>
        <p:txBody>
          <a:bodyPr/>
          <a:lstStyle/>
          <a:p>
            <a:r>
              <a:rPr lang="en-US" dirty="0"/>
              <a:t>The GPA system </a:t>
            </a:r>
          </a:p>
        </p:txBody>
      </p:sp>
      <p:pic>
        <p:nvPicPr>
          <p:cNvPr id="5" name="Content Placeholder 4" descr="A table with different arabic text&#10;&#10;Description automatically generated with medium confidence">
            <a:extLst>
              <a:ext uri="{FF2B5EF4-FFF2-40B4-BE49-F238E27FC236}">
                <a16:creationId xmlns:a16="http://schemas.microsoft.com/office/drawing/2014/main" id="{46FFC34D-A12A-B910-D884-0B349A451F3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219200"/>
            <a:ext cx="6512560" cy="5638799"/>
          </a:xfrm>
        </p:spPr>
      </p:pic>
      <p:pic>
        <p:nvPicPr>
          <p:cNvPr id="7" name="Picture 6" descr="A table with black text&#10;&#10;Description automatically generated">
            <a:extLst>
              <a:ext uri="{FF2B5EF4-FFF2-40B4-BE49-F238E27FC236}">
                <a16:creationId xmlns:a16="http://schemas.microsoft.com/office/drawing/2014/main" id="{6DFE0D1B-7555-94AB-BBBD-21C7FDDB86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8755" y="894080"/>
            <a:ext cx="5863245" cy="6278880"/>
          </a:xfrm>
          <a:prstGeom prst="rect">
            <a:avLst/>
          </a:prstGeom>
        </p:spPr>
      </p:pic>
    </p:spTree>
    <p:extLst>
      <p:ext uri="{BB962C8B-B14F-4D97-AF65-F5344CB8AC3E}">
        <p14:creationId xmlns:p14="http://schemas.microsoft.com/office/powerpoint/2010/main" val="25587485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1DC6ABD-215C-4EA8-A483-CEF5B99AB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4F81DB-9076-FFD2-FD6F-1E3CE598A43F}"/>
              </a:ext>
            </a:extLst>
          </p:cNvPr>
          <p:cNvSpPr>
            <a:spLocks noGrp="1"/>
          </p:cNvSpPr>
          <p:nvPr>
            <p:ph type="title"/>
          </p:nvPr>
        </p:nvSpPr>
        <p:spPr>
          <a:xfrm>
            <a:off x="599609" y="679731"/>
            <a:ext cx="4171994" cy="3736540"/>
          </a:xfrm>
        </p:spPr>
        <p:txBody>
          <a:bodyPr vert="horz" lIns="91440" tIns="45720" rIns="91440" bIns="45720" rtlCol="0" anchor="b">
            <a:normAutofit/>
          </a:bodyPr>
          <a:lstStyle/>
          <a:p>
            <a:r>
              <a:rPr lang="en-US" sz="6000" kern="1200">
                <a:solidFill>
                  <a:schemeClr val="tx1"/>
                </a:solidFill>
                <a:latin typeface="+mj-lt"/>
                <a:ea typeface="+mj-ea"/>
                <a:cs typeface="+mj-cs"/>
              </a:rPr>
              <a:t>Previous course statistics  </a:t>
            </a:r>
          </a:p>
        </p:txBody>
      </p:sp>
      <p:grpSp>
        <p:nvGrpSpPr>
          <p:cNvPr id="11" name="Group 10">
            <a:extLst>
              <a:ext uri="{FF2B5EF4-FFF2-40B4-BE49-F238E27FC236}">
                <a16:creationId xmlns:a16="http://schemas.microsoft.com/office/drawing/2014/main" id="{3AF6A671-C637-4547-85F4-51B6D18813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416432" y="1"/>
            <a:ext cx="2446384" cy="5777808"/>
            <a:chOff x="329184" y="1"/>
            <a:chExt cx="524256" cy="5777808"/>
          </a:xfrm>
        </p:grpSpPr>
        <p:cxnSp>
          <p:nvCxnSpPr>
            <p:cNvPr id="12" name="Straight Connector 11">
              <a:extLst>
                <a:ext uri="{FF2B5EF4-FFF2-40B4-BE49-F238E27FC236}">
                  <a16:creationId xmlns:a16="http://schemas.microsoft.com/office/drawing/2014/main" id="{C575CF26-3D3C-4C5A-A2B7-00432016EF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6598" y="269324"/>
            <a:ext cx="6116779" cy="620877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ontent Placeholder 3">
            <a:extLst>
              <a:ext uri="{FF2B5EF4-FFF2-40B4-BE49-F238E27FC236}">
                <a16:creationId xmlns:a16="http://schemas.microsoft.com/office/drawing/2014/main" id="{425FBC19-ABBB-738F-60B0-3A09ED779103}"/>
              </a:ext>
            </a:extLst>
          </p:cNvPr>
          <p:cNvGraphicFramePr>
            <a:graphicFrameLocks noGrp="1"/>
          </p:cNvGraphicFramePr>
          <p:nvPr>
            <p:ph idx="1"/>
            <p:extLst>
              <p:ext uri="{D42A27DB-BD31-4B8C-83A1-F6EECF244321}">
                <p14:modId xmlns:p14="http://schemas.microsoft.com/office/powerpoint/2010/main" val="2125389239"/>
              </p:ext>
            </p:extLst>
          </p:nvPr>
        </p:nvGraphicFramePr>
        <p:xfrm>
          <a:off x="5517931" y="493986"/>
          <a:ext cx="5731471" cy="5568185"/>
        </p:xfrm>
        <a:graphic>
          <a:graphicData uri="http://schemas.openxmlformats.org/drawingml/2006/table">
            <a:tbl>
              <a:tblPr firstRow="1" bandRow="1">
                <a:noFill/>
                <a:tableStyleId>{5C22544A-7EE6-4342-B048-85BDC9FD1C3A}</a:tableStyleId>
              </a:tblPr>
              <a:tblGrid>
                <a:gridCol w="2240427">
                  <a:extLst>
                    <a:ext uri="{9D8B030D-6E8A-4147-A177-3AD203B41FA5}">
                      <a16:colId xmlns:a16="http://schemas.microsoft.com/office/drawing/2014/main" val="3993395305"/>
                    </a:ext>
                  </a:extLst>
                </a:gridCol>
                <a:gridCol w="3491044">
                  <a:extLst>
                    <a:ext uri="{9D8B030D-6E8A-4147-A177-3AD203B41FA5}">
                      <a16:colId xmlns:a16="http://schemas.microsoft.com/office/drawing/2014/main" val="2379665056"/>
                    </a:ext>
                  </a:extLst>
                </a:gridCol>
              </a:tblGrid>
              <a:tr h="706521">
                <a:tc>
                  <a:txBody>
                    <a:bodyPr/>
                    <a:lstStyle/>
                    <a:p>
                      <a:r>
                        <a:rPr lang="en-US" sz="2500" b="1" cap="none" spc="0">
                          <a:solidFill>
                            <a:schemeClr val="tx1"/>
                          </a:solidFill>
                        </a:rPr>
                        <a:t>Grade </a:t>
                      </a:r>
                    </a:p>
                  </a:txBody>
                  <a:tcPr marL="100191" marR="143130" marT="28626" marB="214694" anchor="b">
                    <a:lnL w="12700" cmpd="sng">
                      <a:noFill/>
                    </a:lnL>
                    <a:lnR w="12700" cmpd="sng">
                      <a:noFill/>
                    </a:lnR>
                    <a:lnT w="9525" cap="flat" cmpd="sng" algn="ctr">
                      <a:noFill/>
                      <a:prstDash val="solid"/>
                    </a:lnT>
                    <a:lnB w="38100" cmpd="sng">
                      <a:noFill/>
                    </a:lnB>
                    <a:noFill/>
                  </a:tcPr>
                </a:tc>
                <a:tc>
                  <a:txBody>
                    <a:bodyPr/>
                    <a:lstStyle/>
                    <a:p>
                      <a:r>
                        <a:rPr lang="en-US" sz="2500" b="1" cap="none" spc="0">
                          <a:solidFill>
                            <a:schemeClr val="tx1"/>
                          </a:solidFill>
                        </a:rPr>
                        <a:t>Percentage </a:t>
                      </a:r>
                    </a:p>
                  </a:txBody>
                  <a:tcPr marL="100191" marR="143130" marT="28626" marB="214694" anchor="b">
                    <a:lnL w="12700" cmpd="sng">
                      <a:noFill/>
                    </a:lnL>
                    <a:lnR w="12700" cmpd="sng">
                      <a:noFill/>
                    </a:lnR>
                    <a:lnT w="9525" cap="flat" cmpd="sng" algn="ctr">
                      <a:noFill/>
                      <a:prstDash val="solid"/>
                    </a:lnT>
                    <a:lnB w="38100" cmpd="sng">
                      <a:noFill/>
                    </a:lnB>
                    <a:noFill/>
                  </a:tcPr>
                </a:tc>
                <a:extLst>
                  <a:ext uri="{0D108BD9-81ED-4DB2-BD59-A6C34878D82A}">
                    <a16:rowId xmlns:a16="http://schemas.microsoft.com/office/drawing/2014/main" val="2517263672"/>
                  </a:ext>
                </a:extLst>
              </a:tr>
              <a:tr h="607708">
                <a:tc>
                  <a:txBody>
                    <a:bodyPr/>
                    <a:lstStyle/>
                    <a:p>
                      <a:r>
                        <a:rPr lang="en-US" sz="1900" cap="none" spc="0">
                          <a:solidFill>
                            <a:schemeClr val="tx1"/>
                          </a:solidFill>
                        </a:rPr>
                        <a:t>A+</a:t>
                      </a:r>
                    </a:p>
                  </a:txBody>
                  <a:tcPr marL="100191" marR="143130" marT="28626" marB="214694">
                    <a:lnL w="9525" cap="flat" cmpd="sng" algn="ctr">
                      <a:solidFill>
                        <a:schemeClr val="tx1"/>
                      </a:solidFill>
                      <a:prstDash val="solid"/>
                    </a:lnL>
                    <a:lnR w="12700" cmpd="sng">
                      <a:noFill/>
                      <a:prstDash val="solid"/>
                    </a:lnR>
                    <a:lnT w="38100" cmpd="sng">
                      <a:noFill/>
                    </a:lnT>
                    <a:lnB w="9525" cap="flat" cmpd="sng" algn="ctr">
                      <a:noFill/>
                      <a:prstDash val="solid"/>
                    </a:lnB>
                    <a:noFill/>
                  </a:tcPr>
                </a:tc>
                <a:tc>
                  <a:txBody>
                    <a:bodyPr/>
                    <a:lstStyle/>
                    <a:p>
                      <a:r>
                        <a:rPr lang="en-US" sz="1900" cap="none" spc="0">
                          <a:solidFill>
                            <a:schemeClr val="tx1"/>
                          </a:solidFill>
                        </a:rPr>
                        <a:t>6.9</a:t>
                      </a:r>
                    </a:p>
                  </a:txBody>
                  <a:tcPr marL="100191" marR="143130" marT="28626" marB="214694">
                    <a:lnL w="12700" cmpd="sng">
                      <a:noFill/>
                      <a:prstDash val="solid"/>
                    </a:lnL>
                    <a:lnR w="12700" cmpd="sng">
                      <a:noFill/>
                      <a:prstDash val="solid"/>
                    </a:lnR>
                    <a:lnT w="38100" cmpd="sng">
                      <a:noFill/>
                    </a:lnT>
                    <a:lnB w="9525" cap="flat" cmpd="sng" algn="ctr">
                      <a:noFill/>
                      <a:prstDash val="solid"/>
                    </a:lnB>
                    <a:noFill/>
                  </a:tcPr>
                </a:tc>
                <a:extLst>
                  <a:ext uri="{0D108BD9-81ED-4DB2-BD59-A6C34878D82A}">
                    <a16:rowId xmlns:a16="http://schemas.microsoft.com/office/drawing/2014/main" val="1314814412"/>
                  </a:ext>
                </a:extLst>
              </a:tr>
              <a:tr h="607708">
                <a:tc>
                  <a:txBody>
                    <a:bodyPr/>
                    <a:lstStyle/>
                    <a:p>
                      <a:r>
                        <a:rPr lang="en-US" sz="1900" cap="none" spc="0" dirty="0">
                          <a:solidFill>
                            <a:schemeClr val="tx1"/>
                          </a:solidFill>
                        </a:rPr>
                        <a:t>A</a:t>
                      </a:r>
                    </a:p>
                  </a:txBody>
                  <a:tcPr marL="100191" marR="143130" marT="28626" marB="214694">
                    <a:lnL w="9525" cap="flat" cmpd="sng" algn="ctr">
                      <a:solidFill>
                        <a:schemeClr val="tx1"/>
                      </a:solid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r>
                        <a:rPr lang="en-US" sz="1900" cap="none" spc="0">
                          <a:solidFill>
                            <a:schemeClr val="tx1"/>
                          </a:solidFill>
                        </a:rPr>
                        <a:t>10.86</a:t>
                      </a:r>
                    </a:p>
                  </a:txBody>
                  <a:tcPr marL="100191" marR="143130" marT="28626" marB="214694">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4141076149"/>
                  </a:ext>
                </a:extLst>
              </a:tr>
              <a:tr h="607708">
                <a:tc>
                  <a:txBody>
                    <a:bodyPr/>
                    <a:lstStyle/>
                    <a:p>
                      <a:r>
                        <a:rPr lang="en-US" sz="1900" cap="none" spc="0">
                          <a:solidFill>
                            <a:schemeClr val="tx1"/>
                          </a:solidFill>
                        </a:rPr>
                        <a:t>B+</a:t>
                      </a:r>
                    </a:p>
                  </a:txBody>
                  <a:tcPr marL="100191" marR="143130" marT="28626" marB="214694">
                    <a:lnL w="9525" cap="flat" cmpd="sng" algn="ctr">
                      <a:solidFill>
                        <a:schemeClr val="tx1"/>
                      </a:solidFill>
                      <a:prstDash val="solid"/>
                    </a:lnL>
                    <a:lnR w="12700" cmpd="sng">
                      <a:noFill/>
                      <a:prstDash val="solid"/>
                    </a:lnR>
                    <a:lnT w="12700" cmpd="sng">
                      <a:noFill/>
                      <a:prstDash val="solid"/>
                    </a:lnT>
                    <a:lnB w="9525" cap="flat" cmpd="sng" algn="ctr">
                      <a:noFill/>
                      <a:prstDash val="solid"/>
                    </a:lnB>
                    <a:noFill/>
                  </a:tcPr>
                </a:tc>
                <a:tc>
                  <a:txBody>
                    <a:bodyPr/>
                    <a:lstStyle/>
                    <a:p>
                      <a:r>
                        <a:rPr lang="en-US" sz="1900" cap="none" spc="0">
                          <a:solidFill>
                            <a:schemeClr val="tx1"/>
                          </a:solidFill>
                        </a:rPr>
                        <a:t>11.85</a:t>
                      </a:r>
                    </a:p>
                  </a:txBody>
                  <a:tcPr marL="100191" marR="143130" marT="28626" marB="214694">
                    <a:lnL w="12700" cmpd="sng">
                      <a:noFill/>
                      <a:prstDash val="solid"/>
                    </a:lnL>
                    <a:lnR w="12700" cmpd="sng">
                      <a:noFill/>
                      <a:prstDash val="solid"/>
                    </a:lnR>
                    <a:lnT w="12700" cmpd="sng">
                      <a:noFill/>
                      <a:prstDash val="solid"/>
                    </a:lnT>
                    <a:lnB w="9525" cap="flat" cmpd="sng" algn="ctr">
                      <a:noFill/>
                      <a:prstDash val="solid"/>
                    </a:lnB>
                    <a:noFill/>
                  </a:tcPr>
                </a:tc>
                <a:extLst>
                  <a:ext uri="{0D108BD9-81ED-4DB2-BD59-A6C34878D82A}">
                    <a16:rowId xmlns:a16="http://schemas.microsoft.com/office/drawing/2014/main" val="3174917378"/>
                  </a:ext>
                </a:extLst>
              </a:tr>
              <a:tr h="607708">
                <a:tc>
                  <a:txBody>
                    <a:bodyPr/>
                    <a:lstStyle/>
                    <a:p>
                      <a:r>
                        <a:rPr lang="en-US" sz="1900" cap="none" spc="0">
                          <a:solidFill>
                            <a:schemeClr val="tx1"/>
                          </a:solidFill>
                        </a:rPr>
                        <a:t>B</a:t>
                      </a:r>
                    </a:p>
                  </a:txBody>
                  <a:tcPr marL="100191" marR="143130" marT="28626" marB="214694">
                    <a:lnL w="9525" cap="flat" cmpd="sng" algn="ctr">
                      <a:solidFill>
                        <a:schemeClr val="tx1"/>
                      </a:solid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r>
                        <a:rPr lang="en-US" sz="1900" cap="none" spc="0">
                          <a:solidFill>
                            <a:schemeClr val="tx1"/>
                          </a:solidFill>
                        </a:rPr>
                        <a:t>13.95</a:t>
                      </a:r>
                    </a:p>
                  </a:txBody>
                  <a:tcPr marL="100191" marR="143130" marT="28626" marB="214694">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563790067"/>
                  </a:ext>
                </a:extLst>
              </a:tr>
              <a:tr h="607708">
                <a:tc>
                  <a:txBody>
                    <a:bodyPr/>
                    <a:lstStyle/>
                    <a:p>
                      <a:r>
                        <a:rPr lang="en-US" sz="1900" cap="none" spc="0">
                          <a:solidFill>
                            <a:schemeClr val="tx1"/>
                          </a:solidFill>
                        </a:rPr>
                        <a:t>C</a:t>
                      </a:r>
                    </a:p>
                  </a:txBody>
                  <a:tcPr marL="100191" marR="143130" marT="28626" marB="214694">
                    <a:lnL w="9525" cap="flat" cmpd="sng" algn="ctr">
                      <a:solidFill>
                        <a:schemeClr val="tx1"/>
                      </a:solidFill>
                      <a:prstDash val="solid"/>
                    </a:lnL>
                    <a:lnR w="12700" cmpd="sng">
                      <a:noFill/>
                      <a:prstDash val="solid"/>
                    </a:lnR>
                    <a:lnT w="12700" cmpd="sng">
                      <a:noFill/>
                      <a:prstDash val="solid"/>
                    </a:lnT>
                    <a:lnB w="9525" cap="flat" cmpd="sng" algn="ctr">
                      <a:noFill/>
                      <a:prstDash val="solid"/>
                    </a:lnB>
                    <a:noFill/>
                  </a:tcPr>
                </a:tc>
                <a:tc>
                  <a:txBody>
                    <a:bodyPr/>
                    <a:lstStyle/>
                    <a:p>
                      <a:r>
                        <a:rPr lang="en-US" sz="1900" cap="none" spc="0">
                          <a:solidFill>
                            <a:schemeClr val="tx1"/>
                          </a:solidFill>
                        </a:rPr>
                        <a:t>10.86</a:t>
                      </a:r>
                    </a:p>
                  </a:txBody>
                  <a:tcPr marL="100191" marR="143130" marT="28626" marB="214694">
                    <a:lnL w="12700" cmpd="sng">
                      <a:noFill/>
                      <a:prstDash val="solid"/>
                    </a:lnL>
                    <a:lnR w="12700" cmpd="sng">
                      <a:noFill/>
                      <a:prstDash val="solid"/>
                    </a:lnR>
                    <a:lnT w="12700" cmpd="sng">
                      <a:noFill/>
                      <a:prstDash val="solid"/>
                    </a:lnT>
                    <a:lnB w="9525" cap="flat" cmpd="sng" algn="ctr">
                      <a:noFill/>
                      <a:prstDash val="solid"/>
                    </a:lnB>
                    <a:noFill/>
                  </a:tcPr>
                </a:tc>
                <a:extLst>
                  <a:ext uri="{0D108BD9-81ED-4DB2-BD59-A6C34878D82A}">
                    <a16:rowId xmlns:a16="http://schemas.microsoft.com/office/drawing/2014/main" val="3552181479"/>
                  </a:ext>
                </a:extLst>
              </a:tr>
              <a:tr h="607708">
                <a:tc>
                  <a:txBody>
                    <a:bodyPr/>
                    <a:lstStyle/>
                    <a:p>
                      <a:r>
                        <a:rPr lang="en-US" sz="1900" cap="none" spc="0">
                          <a:solidFill>
                            <a:schemeClr val="tx1"/>
                          </a:solidFill>
                        </a:rPr>
                        <a:t>D+</a:t>
                      </a:r>
                    </a:p>
                  </a:txBody>
                  <a:tcPr marL="100191" marR="143130" marT="28626" marB="214694">
                    <a:lnL w="9525" cap="flat" cmpd="sng" algn="ctr">
                      <a:solidFill>
                        <a:schemeClr val="tx1"/>
                      </a:solid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r>
                        <a:rPr lang="en-US" sz="1900" cap="none" spc="0">
                          <a:solidFill>
                            <a:schemeClr val="tx1"/>
                          </a:solidFill>
                        </a:rPr>
                        <a:t>11.11</a:t>
                      </a:r>
                    </a:p>
                  </a:txBody>
                  <a:tcPr marL="100191" marR="143130" marT="28626" marB="214694">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1812004499"/>
                  </a:ext>
                </a:extLst>
              </a:tr>
              <a:tr h="607708">
                <a:tc>
                  <a:txBody>
                    <a:bodyPr/>
                    <a:lstStyle/>
                    <a:p>
                      <a:r>
                        <a:rPr lang="en-US" sz="1900" cap="none" spc="0">
                          <a:solidFill>
                            <a:schemeClr val="tx1"/>
                          </a:solidFill>
                        </a:rPr>
                        <a:t>D</a:t>
                      </a:r>
                    </a:p>
                  </a:txBody>
                  <a:tcPr marL="100191" marR="143130" marT="28626" marB="214694">
                    <a:lnL w="9525" cap="flat" cmpd="sng" algn="ctr">
                      <a:solidFill>
                        <a:schemeClr val="tx1"/>
                      </a:solidFill>
                      <a:prstDash val="solid"/>
                    </a:lnL>
                    <a:lnR w="12700" cmpd="sng">
                      <a:noFill/>
                      <a:prstDash val="solid"/>
                    </a:lnR>
                    <a:lnT w="12700" cmpd="sng">
                      <a:noFill/>
                      <a:prstDash val="solid"/>
                    </a:lnT>
                    <a:lnB w="9525" cap="flat" cmpd="sng" algn="ctr">
                      <a:noFill/>
                      <a:prstDash val="solid"/>
                    </a:lnB>
                    <a:noFill/>
                  </a:tcPr>
                </a:tc>
                <a:tc>
                  <a:txBody>
                    <a:bodyPr/>
                    <a:lstStyle/>
                    <a:p>
                      <a:r>
                        <a:rPr lang="en-US" sz="1900" cap="none" spc="0">
                          <a:solidFill>
                            <a:schemeClr val="tx1"/>
                          </a:solidFill>
                        </a:rPr>
                        <a:t>22.29</a:t>
                      </a:r>
                    </a:p>
                  </a:txBody>
                  <a:tcPr marL="100191" marR="143130" marT="28626" marB="214694">
                    <a:lnL w="12700" cmpd="sng">
                      <a:noFill/>
                      <a:prstDash val="solid"/>
                    </a:lnL>
                    <a:lnR w="12700" cmpd="sng">
                      <a:noFill/>
                      <a:prstDash val="solid"/>
                    </a:lnR>
                    <a:lnT w="12700" cmpd="sng">
                      <a:noFill/>
                      <a:prstDash val="solid"/>
                    </a:lnT>
                    <a:lnB w="9525" cap="flat" cmpd="sng" algn="ctr">
                      <a:noFill/>
                      <a:prstDash val="solid"/>
                    </a:lnB>
                    <a:noFill/>
                  </a:tcPr>
                </a:tc>
                <a:extLst>
                  <a:ext uri="{0D108BD9-81ED-4DB2-BD59-A6C34878D82A}">
                    <a16:rowId xmlns:a16="http://schemas.microsoft.com/office/drawing/2014/main" val="24282303"/>
                  </a:ext>
                </a:extLst>
              </a:tr>
              <a:tr h="607708">
                <a:tc>
                  <a:txBody>
                    <a:bodyPr/>
                    <a:lstStyle/>
                    <a:p>
                      <a:r>
                        <a:rPr lang="en-US" sz="1900" cap="none" spc="0">
                          <a:solidFill>
                            <a:schemeClr val="tx1"/>
                          </a:solidFill>
                        </a:rPr>
                        <a:t>F</a:t>
                      </a:r>
                    </a:p>
                  </a:txBody>
                  <a:tcPr marL="100191" marR="143130" marT="28626" marB="214694">
                    <a:lnL w="9525" cap="flat" cmpd="sng" algn="ctr">
                      <a:solidFill>
                        <a:schemeClr val="tx1"/>
                      </a:solid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r>
                        <a:rPr lang="en-US" sz="1900" cap="none" spc="0" dirty="0">
                          <a:solidFill>
                            <a:schemeClr val="tx1"/>
                          </a:solidFill>
                        </a:rPr>
                        <a:t>16.27</a:t>
                      </a:r>
                    </a:p>
                  </a:txBody>
                  <a:tcPr marL="100191" marR="143130" marT="28626" marB="214694">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3373370489"/>
                  </a:ext>
                </a:extLst>
              </a:tr>
            </a:tbl>
          </a:graphicData>
        </a:graphic>
      </p:graphicFrame>
    </p:spTree>
    <p:extLst>
      <p:ext uri="{BB962C8B-B14F-4D97-AF65-F5344CB8AC3E}">
        <p14:creationId xmlns:p14="http://schemas.microsoft.com/office/powerpoint/2010/main" val="42890391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F67BA-D132-0C06-77C0-80F6A21F0F93}"/>
              </a:ext>
            </a:extLst>
          </p:cNvPr>
          <p:cNvSpPr>
            <a:spLocks noGrp="1"/>
          </p:cNvSpPr>
          <p:nvPr>
            <p:ph type="title"/>
          </p:nvPr>
        </p:nvSpPr>
        <p:spPr/>
        <p:txBody>
          <a:bodyPr>
            <a:noAutofit/>
          </a:bodyPr>
          <a:lstStyle/>
          <a:p>
            <a:r>
              <a:rPr lang="en-US" dirty="0">
                <a:solidFill>
                  <a:schemeClr val="tx1"/>
                </a:solidFill>
              </a:rPr>
              <a:t>Lectures References</a:t>
            </a:r>
            <a:endParaRPr lang="en-US" sz="1800" dirty="0"/>
          </a:p>
        </p:txBody>
      </p:sp>
      <p:sp>
        <p:nvSpPr>
          <p:cNvPr id="3" name="Content Placeholder 2">
            <a:extLst>
              <a:ext uri="{FF2B5EF4-FFF2-40B4-BE49-F238E27FC236}">
                <a16:creationId xmlns:a16="http://schemas.microsoft.com/office/drawing/2014/main" id="{46F8B563-D958-2370-1D08-C5048E0F9C45}"/>
              </a:ext>
            </a:extLst>
          </p:cNvPr>
          <p:cNvSpPr>
            <a:spLocks noGrp="1"/>
          </p:cNvSpPr>
          <p:nvPr>
            <p:ph idx="1"/>
          </p:nvPr>
        </p:nvSpPr>
        <p:spPr>
          <a:xfrm>
            <a:off x="0" y="1341120"/>
            <a:ext cx="5745480" cy="5380355"/>
          </a:xfrm>
        </p:spPr>
        <p:txBody>
          <a:bodyPr/>
          <a:lstStyle/>
          <a:p>
            <a:pPr marL="0" indent="0">
              <a:buNone/>
            </a:pPr>
            <a:r>
              <a:rPr lang="en-US" sz="2800" b="1" dirty="0"/>
              <a:t>Starting out with C++ From Control Structures through Objects </a:t>
            </a:r>
          </a:p>
          <a:p>
            <a:pPr marL="0" indent="0">
              <a:buNone/>
            </a:pPr>
            <a:r>
              <a:rPr lang="en-US" sz="2800" b="1" dirty="0">
                <a:solidFill>
                  <a:srgbClr val="0070C0"/>
                </a:solidFill>
              </a:rPr>
              <a:t>TONY GADDIS</a:t>
            </a:r>
          </a:p>
          <a:p>
            <a:pPr marL="0" indent="0">
              <a:buNone/>
            </a:pPr>
            <a:r>
              <a:rPr lang="en-US" sz="2400" b="1" dirty="0"/>
              <a:t>Ninth Edition.</a:t>
            </a:r>
          </a:p>
          <a:p>
            <a:endParaRPr lang="en-US" dirty="0"/>
          </a:p>
        </p:txBody>
      </p:sp>
      <p:pic>
        <p:nvPicPr>
          <p:cNvPr id="4" name="Picture 3">
            <a:extLst>
              <a:ext uri="{FF2B5EF4-FFF2-40B4-BE49-F238E27FC236}">
                <a16:creationId xmlns:a16="http://schemas.microsoft.com/office/drawing/2014/main" id="{73612BE0-61CC-7C8F-A317-147E9FE9E43D}"/>
              </a:ext>
            </a:extLst>
          </p:cNvPr>
          <p:cNvPicPr>
            <a:picLocks noChangeAspect="1"/>
          </p:cNvPicPr>
          <p:nvPr/>
        </p:nvPicPr>
        <p:blipFill>
          <a:blip r:embed="rId2"/>
          <a:stretch>
            <a:fillRect/>
          </a:stretch>
        </p:blipFill>
        <p:spPr>
          <a:xfrm>
            <a:off x="7016637" y="1219200"/>
            <a:ext cx="5175363" cy="5638801"/>
          </a:xfrm>
          <a:prstGeom prst="rect">
            <a:avLst/>
          </a:prstGeom>
          <a:ln>
            <a:solidFill>
              <a:schemeClr val="bg2"/>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3287231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88E8F-73CD-BC31-0A2D-70BD285E70A1}"/>
              </a:ext>
            </a:extLst>
          </p:cNvPr>
          <p:cNvSpPr>
            <a:spLocks noGrp="1"/>
          </p:cNvSpPr>
          <p:nvPr>
            <p:ph type="title"/>
          </p:nvPr>
        </p:nvSpPr>
        <p:spPr/>
        <p:txBody>
          <a:bodyPr/>
          <a:lstStyle/>
          <a:p>
            <a:r>
              <a:rPr lang="en-US" dirty="0"/>
              <a:t>Course Materials</a:t>
            </a:r>
          </a:p>
        </p:txBody>
      </p:sp>
      <p:sp>
        <p:nvSpPr>
          <p:cNvPr id="3" name="Content Placeholder 2">
            <a:extLst>
              <a:ext uri="{FF2B5EF4-FFF2-40B4-BE49-F238E27FC236}">
                <a16:creationId xmlns:a16="http://schemas.microsoft.com/office/drawing/2014/main" id="{A99DD87D-558A-322A-CA16-B0D87AC72606}"/>
              </a:ext>
            </a:extLst>
          </p:cNvPr>
          <p:cNvSpPr>
            <a:spLocks noGrp="1"/>
          </p:cNvSpPr>
          <p:nvPr>
            <p:ph idx="1"/>
          </p:nvPr>
        </p:nvSpPr>
        <p:spPr/>
        <p:txBody>
          <a:bodyPr/>
          <a:lstStyle/>
          <a:p>
            <a:r>
              <a:rPr lang="en-US" dirty="0"/>
              <a:t>All course material will be made available on </a:t>
            </a:r>
            <a:r>
              <a:rPr lang="en-US" b="1" i="0" dirty="0">
                <a:solidFill>
                  <a:srgbClr val="1F1F1F"/>
                </a:solidFill>
                <a:effectLst/>
              </a:rPr>
              <a:t>Structured </a:t>
            </a:r>
            <a:r>
              <a:rPr lang="en-US" b="1" dirty="0">
                <a:solidFill>
                  <a:srgbClr val="1F1F1F"/>
                </a:solidFill>
              </a:rPr>
              <a:t>P</a:t>
            </a:r>
            <a:r>
              <a:rPr lang="en-US" b="1" i="0" dirty="0">
                <a:solidFill>
                  <a:srgbClr val="1F1F1F"/>
                </a:solidFill>
                <a:effectLst/>
              </a:rPr>
              <a:t>rogramming</a:t>
            </a:r>
            <a:r>
              <a:rPr lang="en-US" dirty="0"/>
              <a:t> Google Drive Folder</a:t>
            </a:r>
          </a:p>
          <a:p>
            <a:pPr marL="0" indent="0">
              <a:buNone/>
            </a:pPr>
            <a:r>
              <a:rPr lang="en-US" dirty="0">
                <a:hlinkClick r:id="rId2"/>
              </a:rPr>
              <a:t>https://drive.google.com/drive/folders/10TvuR863NJJiiZI6BaKl-9LnKFqN8MKv?usp=sharing</a:t>
            </a:r>
            <a:endParaRPr lang="en-US" dirty="0"/>
          </a:p>
          <a:p>
            <a:pPr marL="0" indent="0">
              <a:buNone/>
            </a:pPr>
            <a:endParaRPr lang="en-US" dirty="0"/>
          </a:p>
        </p:txBody>
      </p:sp>
    </p:spTree>
    <p:extLst>
      <p:ext uri="{BB962C8B-B14F-4D97-AF65-F5344CB8AC3E}">
        <p14:creationId xmlns:p14="http://schemas.microsoft.com/office/powerpoint/2010/main" val="12002149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Freeform: Shape 16">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8" name="Freeform: Shape 17">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C1461992-AAFF-2F1C-6E81-C66E5D28C34C}"/>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n-US" sz="6100" b="1" kern="1200" dirty="0">
                <a:solidFill>
                  <a:schemeClr val="tx1"/>
                </a:solidFill>
                <a:latin typeface="+mj-lt"/>
                <a:ea typeface="+mj-ea"/>
                <a:cs typeface="+mj-cs"/>
              </a:rPr>
              <a:t>Chapter 1 </a:t>
            </a:r>
            <a:br>
              <a:rPr lang="en-US" sz="6100" b="1" kern="1200" dirty="0">
                <a:solidFill>
                  <a:schemeClr val="tx1"/>
                </a:solidFill>
                <a:latin typeface="+mj-lt"/>
                <a:ea typeface="+mj-ea"/>
                <a:cs typeface="+mj-cs"/>
              </a:rPr>
            </a:br>
            <a:r>
              <a:rPr lang="en-US" sz="6100" b="1" kern="1200" dirty="0">
                <a:solidFill>
                  <a:schemeClr val="tx1"/>
                </a:solidFill>
                <a:latin typeface="+mj-lt"/>
                <a:ea typeface="+mj-ea"/>
                <a:cs typeface="+mj-cs"/>
              </a:rPr>
              <a:t>Introduction to Computers and Programming </a:t>
            </a:r>
            <a:endParaRPr lang="en-US" sz="6100" kern="1200" dirty="0">
              <a:solidFill>
                <a:schemeClr val="tx1"/>
              </a:solidFill>
              <a:latin typeface="+mj-lt"/>
              <a:ea typeface="+mj-ea"/>
              <a:cs typeface="+mj-cs"/>
            </a:endParaRPr>
          </a:p>
        </p:txBody>
      </p:sp>
      <p:sp>
        <p:nvSpPr>
          <p:cNvPr id="15" name="Rectangle 14">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22654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1CF852-38EB-BA7D-6EBA-33EDAC4B7464}"/>
              </a:ext>
            </a:extLst>
          </p:cNvPr>
          <p:cNvSpPr>
            <a:spLocks noGrp="1"/>
          </p:cNvSpPr>
          <p:nvPr>
            <p:ph type="title"/>
          </p:nvPr>
        </p:nvSpPr>
        <p:spPr/>
        <p:txBody>
          <a:bodyPr/>
          <a:lstStyle/>
          <a:p>
            <a:r>
              <a:rPr lang="en-US" altLang="en-US" dirty="0"/>
              <a:t>Why Program?</a:t>
            </a:r>
            <a:endParaRPr lang="en-US" dirty="0"/>
          </a:p>
        </p:txBody>
      </p:sp>
      <p:sp>
        <p:nvSpPr>
          <p:cNvPr id="4" name="Content Placeholder 3">
            <a:extLst>
              <a:ext uri="{FF2B5EF4-FFF2-40B4-BE49-F238E27FC236}">
                <a16:creationId xmlns:a16="http://schemas.microsoft.com/office/drawing/2014/main" id="{6821248D-83E1-FB7A-3E8A-187F525DAF76}"/>
              </a:ext>
            </a:extLst>
          </p:cNvPr>
          <p:cNvSpPr>
            <a:spLocks noGrp="1"/>
          </p:cNvSpPr>
          <p:nvPr>
            <p:ph idx="1"/>
          </p:nvPr>
        </p:nvSpPr>
        <p:spPr>
          <a:xfrm>
            <a:off x="0" y="1341120"/>
            <a:ext cx="12192000" cy="5669280"/>
          </a:xfrm>
        </p:spPr>
        <p:txBody>
          <a:bodyPr>
            <a:normAutofit/>
          </a:bodyPr>
          <a:lstStyle/>
          <a:p>
            <a:pPr marL="590550" indent="-457200" eaLnBrk="1" hangingPunct="1">
              <a:lnSpc>
                <a:spcPct val="150000"/>
              </a:lnSpc>
              <a:buFont typeface="Wingdings" panose="05000000000000000000" pitchFamily="2" charset="2"/>
              <a:buChar char="Ø"/>
              <a:defRPr/>
            </a:pPr>
            <a:r>
              <a:rPr lang="en-US" b="1" u="sng" dirty="0">
                <a:solidFill>
                  <a:schemeClr val="accent4">
                    <a:lumMod val="50000"/>
                  </a:schemeClr>
                </a:solidFill>
                <a:latin typeface="Times New Roman" panose="02020603050405020304" pitchFamily="18" charset="0"/>
                <a:cs typeface="Times New Roman" panose="02020603050405020304" pitchFamily="18" charset="0"/>
              </a:rPr>
              <a:t>Computer</a:t>
            </a:r>
            <a:r>
              <a:rPr lang="en-US"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programmable machine designed to follow instructions.</a:t>
            </a:r>
          </a:p>
          <a:p>
            <a:pPr marL="590550" indent="-457200" eaLnBrk="1" hangingPunct="1">
              <a:lnSpc>
                <a:spcPct val="150000"/>
              </a:lnSpc>
              <a:buFont typeface="Wingdings" panose="05000000000000000000" pitchFamily="2" charset="2"/>
              <a:buChar char="Ø"/>
              <a:defRPr/>
            </a:pPr>
            <a:r>
              <a:rPr lang="en-US" b="1" u="sng" dirty="0">
                <a:solidFill>
                  <a:schemeClr val="accent4">
                    <a:lumMod val="50000"/>
                  </a:schemeClr>
                </a:solidFill>
                <a:latin typeface="Times New Roman" panose="02020603050405020304" pitchFamily="18" charset="0"/>
                <a:cs typeface="Times New Roman" panose="02020603050405020304" pitchFamily="18" charset="0"/>
              </a:rPr>
              <a:t>Computers </a:t>
            </a:r>
            <a:r>
              <a:rPr lang="en-US" sz="2400" dirty="0">
                <a:latin typeface="Times New Roman" panose="02020603050405020304" pitchFamily="18" charset="0"/>
                <a:cs typeface="Times New Roman" panose="02020603050405020304" pitchFamily="18" charset="0"/>
              </a:rPr>
              <a:t>can do many different jobs because they are programmable.  </a:t>
            </a:r>
          </a:p>
          <a:p>
            <a:pPr marL="590550" indent="-457200" eaLnBrk="1" hangingPunct="1">
              <a:lnSpc>
                <a:spcPct val="150000"/>
              </a:lnSpc>
              <a:buFont typeface="Wingdings" panose="05000000000000000000" pitchFamily="2" charset="2"/>
              <a:buChar char="Ø"/>
              <a:defRPr/>
            </a:pPr>
            <a:r>
              <a:rPr lang="en-US" b="1" u="sng" dirty="0">
                <a:solidFill>
                  <a:schemeClr val="accent4">
                    <a:lumMod val="50000"/>
                  </a:schemeClr>
                </a:solidFill>
                <a:latin typeface="Times New Roman" panose="02020603050405020304" pitchFamily="18" charset="0"/>
                <a:cs typeface="Times New Roman" panose="02020603050405020304" pitchFamily="18" charset="0"/>
              </a:rPr>
              <a:t> Programs </a:t>
            </a:r>
            <a:r>
              <a:rPr lang="en-US" sz="2400" dirty="0">
                <a:latin typeface="Times New Roman" panose="02020603050405020304" pitchFamily="18" charset="0"/>
                <a:cs typeface="Times New Roman" panose="02020603050405020304" pitchFamily="18" charset="0"/>
              </a:rPr>
              <a:t>are commonly referred to as software</a:t>
            </a:r>
          </a:p>
          <a:p>
            <a:pPr marL="133350" indent="0" eaLnBrk="1" hangingPunct="1">
              <a:lnSpc>
                <a:spcPct val="150000"/>
              </a:lnSpc>
              <a:buNone/>
              <a:defRPr/>
            </a:pPr>
            <a:r>
              <a:rPr lang="en-US" sz="2400" dirty="0">
                <a:latin typeface="Times New Roman" panose="02020603050405020304" pitchFamily="18" charset="0"/>
                <a:cs typeface="Times New Roman" panose="02020603050405020304" pitchFamily="18" charset="0"/>
              </a:rPr>
              <a:t>	– instructions in computer memory to make it do something</a:t>
            </a:r>
          </a:p>
          <a:p>
            <a:pPr marL="590550" indent="-457200" eaLnBrk="1" hangingPunct="1">
              <a:lnSpc>
                <a:spcPct val="150000"/>
              </a:lnSpc>
              <a:buFont typeface="Wingdings" panose="05000000000000000000" pitchFamily="2" charset="2"/>
              <a:buChar char="Ø"/>
              <a:defRPr/>
            </a:pPr>
            <a:r>
              <a:rPr lang="en-US" b="1" u="sng" dirty="0">
                <a:solidFill>
                  <a:schemeClr val="accent4">
                    <a:lumMod val="50000"/>
                  </a:schemeClr>
                </a:solidFill>
                <a:latin typeface="Times New Roman" panose="02020603050405020304" pitchFamily="18" charset="0"/>
                <a:cs typeface="Times New Roman" panose="02020603050405020304" pitchFamily="18" charset="0"/>
              </a:rPr>
              <a:t>Programmer</a:t>
            </a:r>
            <a:r>
              <a:rPr lang="en-US" sz="2400" dirty="0">
                <a:latin typeface="Times New Roman" panose="02020603050405020304" pitchFamily="18" charset="0"/>
                <a:cs typeface="Times New Roman" panose="02020603050405020304" pitchFamily="18" charset="0"/>
              </a:rPr>
              <a:t> – person who writes instructions (programs) to make computer perform a task</a:t>
            </a:r>
          </a:p>
          <a:p>
            <a:pPr eaLnBrk="1" hangingPunct="1">
              <a:lnSpc>
                <a:spcPct val="150000"/>
              </a:lnSpc>
              <a:spcBef>
                <a:spcPct val="80000"/>
              </a:spcBef>
              <a:buFont typeface="Times" pitchFamily="-16" charset="0"/>
              <a:buNone/>
              <a:defRPr/>
            </a:pPr>
            <a:r>
              <a:rPr lang="en-US" sz="2400" dirty="0">
                <a:latin typeface="Times New Roman" panose="02020603050405020304" pitchFamily="18" charset="0"/>
                <a:cs typeface="Times New Roman" panose="02020603050405020304" pitchFamily="18" charset="0"/>
              </a:rPr>
              <a:t>SO, without programmers, no programs; without programs,  a computer cannot do anything</a:t>
            </a:r>
          </a:p>
        </p:txBody>
      </p:sp>
    </p:spTree>
    <p:extLst>
      <p:ext uri="{BB962C8B-B14F-4D97-AF65-F5344CB8AC3E}">
        <p14:creationId xmlns:p14="http://schemas.microsoft.com/office/powerpoint/2010/main" val="11639360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385E1BDC-A9B0-4A87-82E3-F3187F69A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1" name="Rectangle 30">
            <a:extLst>
              <a:ext uri="{FF2B5EF4-FFF2-40B4-BE49-F238E27FC236}">
                <a16:creationId xmlns:a16="http://schemas.microsoft.com/office/drawing/2014/main" id="{0990C621-3B8B-4820-8328-D47EF7CE8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365125"/>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47E726C-C7D8-C4D1-A216-55D964E58FAA}"/>
              </a:ext>
            </a:extLst>
          </p:cNvPr>
          <p:cNvSpPr>
            <a:spLocks noGrp="1"/>
          </p:cNvSpPr>
          <p:nvPr>
            <p:ph type="title"/>
          </p:nvPr>
        </p:nvSpPr>
        <p:spPr>
          <a:xfrm>
            <a:off x="1051560" y="586822"/>
            <a:ext cx="3657600" cy="1645920"/>
          </a:xfrm>
        </p:spPr>
        <p:txBody>
          <a:bodyPr vert="horz" lIns="91440" tIns="45720" rIns="91440" bIns="45720" rtlCol="0" anchor="ctr">
            <a:normAutofit/>
          </a:bodyPr>
          <a:lstStyle/>
          <a:p>
            <a:r>
              <a:rPr lang="en-US" altLang="en-US" sz="3200">
                <a:latin typeface="+mj-lt"/>
                <a:cs typeface="+mj-cs"/>
              </a:rPr>
              <a:t>Computer Systems: Hardware and Software</a:t>
            </a:r>
            <a:endParaRPr lang="en-US" sz="3200">
              <a:latin typeface="+mj-lt"/>
              <a:cs typeface="+mj-cs"/>
            </a:endParaRPr>
          </a:p>
        </p:txBody>
      </p:sp>
      <p:sp>
        <p:nvSpPr>
          <p:cNvPr id="32" name="Rectangle 31">
            <a:extLst>
              <a:ext uri="{FF2B5EF4-FFF2-40B4-BE49-F238E27FC236}">
                <a16:creationId xmlns:a16="http://schemas.microsoft.com/office/drawing/2014/main" id="{C1A2385B-1D2A-4E17-84FA-6CB7F0AAE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105773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29" name="Rectangle 28">
            <a:extLst>
              <a:ext uri="{FF2B5EF4-FFF2-40B4-BE49-F238E27FC236}">
                <a16:creationId xmlns:a16="http://schemas.microsoft.com/office/drawing/2014/main" id="{5E791F2F-79DB-4CC0-9FA1-001E3E91E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3541" y="140063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4EC6A53-41AB-E568-F360-A04A29249962}"/>
              </a:ext>
            </a:extLst>
          </p:cNvPr>
          <p:cNvSpPr>
            <a:spLocks noGrp="1"/>
          </p:cNvSpPr>
          <p:nvPr>
            <p:ph idx="1"/>
          </p:nvPr>
        </p:nvSpPr>
        <p:spPr>
          <a:xfrm>
            <a:off x="5250106" y="586822"/>
            <a:ext cx="6106742" cy="1645920"/>
          </a:xfrm>
        </p:spPr>
        <p:txBody>
          <a:bodyPr vert="horz" lIns="91440" tIns="45720" rIns="91440" bIns="45720" rtlCol="0" anchor="ctr">
            <a:normAutofit/>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All computer systems consist of similar </a:t>
            </a:r>
            <a:r>
              <a:rPr lang="en-US" sz="2400" dirty="0">
                <a:solidFill>
                  <a:srgbClr val="0070C0"/>
                </a:solidFill>
                <a:latin typeface="Times New Roman" panose="02020603050405020304" pitchFamily="18" charset="0"/>
                <a:cs typeface="Times New Roman" panose="02020603050405020304" pitchFamily="18" charset="0"/>
              </a:rPr>
              <a:t>hardware devices </a:t>
            </a:r>
            <a:r>
              <a:rPr lang="en-US" sz="2400" dirty="0">
                <a:latin typeface="Times New Roman" panose="02020603050405020304" pitchFamily="18" charset="0"/>
                <a:cs typeface="Times New Roman" panose="02020603050405020304" pitchFamily="18" charset="0"/>
              </a:rPr>
              <a:t>and </a:t>
            </a:r>
            <a:r>
              <a:rPr lang="en-US" sz="2400" dirty="0">
                <a:solidFill>
                  <a:srgbClr val="0070C0"/>
                </a:solidFill>
                <a:latin typeface="Times New Roman" panose="02020603050405020304" pitchFamily="18" charset="0"/>
                <a:cs typeface="Times New Roman" panose="02020603050405020304" pitchFamily="18" charset="0"/>
              </a:rPr>
              <a:t>software components. </a:t>
            </a:r>
          </a:p>
          <a:p>
            <a:pPr>
              <a:buFont typeface="Arial" panose="020B0604020202020204" pitchFamily="34" charset="0"/>
              <a:buChar char="•"/>
            </a:pPr>
            <a:endParaRPr lang="en-US" sz="1800" dirty="0"/>
          </a:p>
          <a:p>
            <a:pPr>
              <a:buFont typeface="Arial" panose="020B0604020202020204" pitchFamily="34" charset="0"/>
              <a:buChar char="•"/>
            </a:pPr>
            <a:endParaRPr lang="en-US" sz="1800" dirty="0"/>
          </a:p>
        </p:txBody>
      </p:sp>
      <p:pic>
        <p:nvPicPr>
          <p:cNvPr id="4" name="Picture 3" descr="A group of computer equipment&#10;&#10;Description automatically generated">
            <a:extLst>
              <a:ext uri="{FF2B5EF4-FFF2-40B4-BE49-F238E27FC236}">
                <a16:creationId xmlns:a16="http://schemas.microsoft.com/office/drawing/2014/main" id="{F1DE07F6-5602-2FF0-52C7-53F05D85EAAA}"/>
              </a:ext>
            </a:extLst>
          </p:cNvPr>
          <p:cNvPicPr>
            <a:picLocks noChangeAspect="1"/>
          </p:cNvPicPr>
          <p:nvPr/>
        </p:nvPicPr>
        <p:blipFill>
          <a:blip r:embed="rId2"/>
          <a:stretch>
            <a:fillRect/>
          </a:stretch>
        </p:blipFill>
        <p:spPr>
          <a:xfrm>
            <a:off x="557783" y="2099695"/>
            <a:ext cx="5263897" cy="4171483"/>
          </a:xfrm>
          <a:prstGeom prst="rect">
            <a:avLst/>
          </a:prstGeom>
        </p:spPr>
      </p:pic>
      <p:pic>
        <p:nvPicPr>
          <p:cNvPr id="5" name="Picture 4" descr="A group of logos&#10;&#10;Description automatically generated">
            <a:extLst>
              <a:ext uri="{FF2B5EF4-FFF2-40B4-BE49-F238E27FC236}">
                <a16:creationId xmlns:a16="http://schemas.microsoft.com/office/drawing/2014/main" id="{5F1B2691-A844-FF52-BA0C-2960BF9D4EFD}"/>
              </a:ext>
            </a:extLst>
          </p:cNvPr>
          <p:cNvPicPr>
            <a:picLocks noChangeAspect="1"/>
          </p:cNvPicPr>
          <p:nvPr/>
        </p:nvPicPr>
        <p:blipFill>
          <a:blip r:embed="rId3"/>
          <a:stretch>
            <a:fillRect/>
          </a:stretch>
        </p:blipFill>
        <p:spPr>
          <a:xfrm>
            <a:off x="6198781" y="2676139"/>
            <a:ext cx="5993219" cy="3816735"/>
          </a:xfrm>
          <a:prstGeom prst="rect">
            <a:avLst/>
          </a:prstGeom>
        </p:spPr>
      </p:pic>
    </p:spTree>
    <p:extLst>
      <p:ext uri="{BB962C8B-B14F-4D97-AF65-F5344CB8AC3E}">
        <p14:creationId xmlns:p14="http://schemas.microsoft.com/office/powerpoint/2010/main" val="36089839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46C1E3C-62BF-8E0E-FFDB-91856CB5FC55}"/>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kern="1200" dirty="0">
                <a:solidFill>
                  <a:schemeClr val="tx1"/>
                </a:solidFill>
                <a:latin typeface="+mj-lt"/>
                <a:ea typeface="+mj-ea"/>
                <a:cs typeface="+mj-cs"/>
              </a:rPr>
              <a:t>Main Hardware Component Categories:</a:t>
            </a:r>
          </a:p>
        </p:txBody>
      </p:sp>
      <p:sp>
        <p:nvSpPr>
          <p:cNvPr id="21" name="Rectangle 20">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2" name="Rectangle 21">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5" descr="Figure 1-1">
            <a:extLst>
              <a:ext uri="{FF2B5EF4-FFF2-40B4-BE49-F238E27FC236}">
                <a16:creationId xmlns:a16="http://schemas.microsoft.com/office/drawing/2014/main" id="{CEDF3BAF-8506-DD70-4855-4BA4AFB46CD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4979322" y="625683"/>
            <a:ext cx="7235348" cy="6064677"/>
          </a:xfrm>
          <a:prstGeom prst="rect">
            <a:avLst/>
          </a:prstGeom>
          <a:noFill/>
        </p:spPr>
      </p:pic>
    </p:spTree>
    <p:extLst>
      <p:ext uri="{BB962C8B-B14F-4D97-AF65-F5344CB8AC3E}">
        <p14:creationId xmlns:p14="http://schemas.microsoft.com/office/powerpoint/2010/main" val="1150680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73" name="Rectangle 2072">
            <a:extLst>
              <a:ext uri="{FF2B5EF4-FFF2-40B4-BE49-F238E27FC236}">
                <a16:creationId xmlns:a16="http://schemas.microsoft.com/office/drawing/2014/main" id="{B94BF6D8-BAB7-4EB4-9B19-BB8B2F0F70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4" name="Freeform: Shape 2073">
            <a:extLst>
              <a:ext uri="{FF2B5EF4-FFF2-40B4-BE49-F238E27FC236}">
                <a16:creationId xmlns:a16="http://schemas.microsoft.com/office/drawing/2014/main" id="{B233FAAD-5E0A-4FBB-9800-1DAEE5039A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2" y="0"/>
            <a:ext cx="12192000" cy="4783510"/>
          </a:xfrm>
          <a:custGeom>
            <a:avLst/>
            <a:gdLst>
              <a:gd name="connsiteX0" fmla="*/ 54039 w 12192000"/>
              <a:gd name="connsiteY0" fmla="*/ 133 h 4783510"/>
              <a:gd name="connsiteX1" fmla="*/ 83989 w 12192000"/>
              <a:gd name="connsiteY1" fmla="*/ 21326 h 4783510"/>
              <a:gd name="connsiteX2" fmla="*/ 127696 w 12192000"/>
              <a:gd name="connsiteY2" fmla="*/ 48217 h 4783510"/>
              <a:gd name="connsiteX3" fmla="*/ 195328 w 12192000"/>
              <a:gd name="connsiteY3" fmla="*/ 60745 h 4783510"/>
              <a:gd name="connsiteX4" fmla="*/ 217130 w 12192000"/>
              <a:gd name="connsiteY4" fmla="*/ 52754 h 4783510"/>
              <a:gd name="connsiteX5" fmla="*/ 232932 w 12192000"/>
              <a:gd name="connsiteY5" fmla="*/ 50560 h 4783510"/>
              <a:gd name="connsiteX6" fmla="*/ 296960 w 12192000"/>
              <a:gd name="connsiteY6" fmla="*/ 85674 h 4783510"/>
              <a:gd name="connsiteX7" fmla="*/ 329442 w 12192000"/>
              <a:gd name="connsiteY7" fmla="*/ 61820 h 4783510"/>
              <a:gd name="connsiteX8" fmla="*/ 386012 w 12192000"/>
              <a:gd name="connsiteY8" fmla="*/ 80741 h 4783510"/>
              <a:gd name="connsiteX9" fmla="*/ 425496 w 12192000"/>
              <a:gd name="connsiteY9" fmla="*/ 47729 h 4783510"/>
              <a:gd name="connsiteX10" fmla="*/ 459561 w 12192000"/>
              <a:gd name="connsiteY10" fmla="*/ 55824 h 4783510"/>
              <a:gd name="connsiteX11" fmla="*/ 559233 w 12192000"/>
              <a:gd name="connsiteY11" fmla="*/ 72799 h 4783510"/>
              <a:gd name="connsiteX12" fmla="*/ 661345 w 12192000"/>
              <a:gd name="connsiteY12" fmla="*/ 147481 h 4783510"/>
              <a:gd name="connsiteX13" fmla="*/ 725095 w 12192000"/>
              <a:gd name="connsiteY13" fmla="*/ 161274 h 4783510"/>
              <a:gd name="connsiteX14" fmla="*/ 755536 w 12192000"/>
              <a:gd name="connsiteY14" fmla="*/ 180724 h 4783510"/>
              <a:gd name="connsiteX15" fmla="*/ 776480 w 12192000"/>
              <a:gd name="connsiteY15" fmla="*/ 182273 h 4783510"/>
              <a:gd name="connsiteX16" fmla="*/ 789058 w 12192000"/>
              <a:gd name="connsiteY16" fmla="*/ 184824 h 4783510"/>
              <a:gd name="connsiteX17" fmla="*/ 811171 w 12192000"/>
              <a:gd name="connsiteY17" fmla="*/ 216295 h 4783510"/>
              <a:gd name="connsiteX18" fmla="*/ 878029 w 12192000"/>
              <a:gd name="connsiteY18" fmla="*/ 215023 h 4783510"/>
              <a:gd name="connsiteX19" fmla="*/ 884769 w 12192000"/>
              <a:gd name="connsiteY19" fmla="*/ 220986 h 4783510"/>
              <a:gd name="connsiteX20" fmla="*/ 884769 w 12192000"/>
              <a:gd name="connsiteY20" fmla="*/ 115817 h 4783510"/>
              <a:gd name="connsiteX21" fmla="*/ 11269135 w 12192000"/>
              <a:gd name="connsiteY21" fmla="*/ 115817 h 4783510"/>
              <a:gd name="connsiteX22" fmla="*/ 11269135 w 12192000"/>
              <a:gd name="connsiteY22" fmla="*/ 1154978 h 4783510"/>
              <a:gd name="connsiteX23" fmla="*/ 11276593 w 12192000"/>
              <a:gd name="connsiteY23" fmla="*/ 1158504 h 4783510"/>
              <a:gd name="connsiteX24" fmla="*/ 11298713 w 12192000"/>
              <a:gd name="connsiteY24" fmla="*/ 1157049 h 4783510"/>
              <a:gd name="connsiteX25" fmla="*/ 11380829 w 12192000"/>
              <a:gd name="connsiteY25" fmla="*/ 1144822 h 4783510"/>
              <a:gd name="connsiteX26" fmla="*/ 11402942 w 12192000"/>
              <a:gd name="connsiteY26" fmla="*/ 1113350 h 4783510"/>
              <a:gd name="connsiteX27" fmla="*/ 11415520 w 12192000"/>
              <a:gd name="connsiteY27" fmla="*/ 1110800 h 4783510"/>
              <a:gd name="connsiteX28" fmla="*/ 11436464 w 12192000"/>
              <a:gd name="connsiteY28" fmla="*/ 1109251 h 4783510"/>
              <a:gd name="connsiteX29" fmla="*/ 11466905 w 12192000"/>
              <a:gd name="connsiteY29" fmla="*/ 1089800 h 4783510"/>
              <a:gd name="connsiteX30" fmla="*/ 11530655 w 12192000"/>
              <a:gd name="connsiteY30" fmla="*/ 1076007 h 4783510"/>
              <a:gd name="connsiteX31" fmla="*/ 11632767 w 12192000"/>
              <a:gd name="connsiteY31" fmla="*/ 1001326 h 4783510"/>
              <a:gd name="connsiteX32" fmla="*/ 11732439 w 12192000"/>
              <a:gd name="connsiteY32" fmla="*/ 984350 h 4783510"/>
              <a:gd name="connsiteX33" fmla="*/ 11766504 w 12192000"/>
              <a:gd name="connsiteY33" fmla="*/ 976255 h 4783510"/>
              <a:gd name="connsiteX34" fmla="*/ 11805989 w 12192000"/>
              <a:gd name="connsiteY34" fmla="*/ 1009267 h 4783510"/>
              <a:gd name="connsiteX35" fmla="*/ 11862559 w 12192000"/>
              <a:gd name="connsiteY35" fmla="*/ 990346 h 4783510"/>
              <a:gd name="connsiteX36" fmla="*/ 11895040 w 12192000"/>
              <a:gd name="connsiteY36" fmla="*/ 1014200 h 4783510"/>
              <a:gd name="connsiteX37" fmla="*/ 11959068 w 12192000"/>
              <a:gd name="connsiteY37" fmla="*/ 979087 h 4783510"/>
              <a:gd name="connsiteX38" fmla="*/ 11974871 w 12192000"/>
              <a:gd name="connsiteY38" fmla="*/ 981280 h 4783510"/>
              <a:gd name="connsiteX39" fmla="*/ 11996673 w 12192000"/>
              <a:gd name="connsiteY39" fmla="*/ 989271 h 4783510"/>
              <a:gd name="connsiteX40" fmla="*/ 12064304 w 12192000"/>
              <a:gd name="connsiteY40" fmla="*/ 976743 h 4783510"/>
              <a:gd name="connsiteX41" fmla="*/ 12108011 w 12192000"/>
              <a:gd name="connsiteY41" fmla="*/ 949852 h 4783510"/>
              <a:gd name="connsiteX42" fmla="*/ 12137961 w 12192000"/>
              <a:gd name="connsiteY42" fmla="*/ 928659 h 4783510"/>
              <a:gd name="connsiteX43" fmla="*/ 12152392 w 12192000"/>
              <a:gd name="connsiteY43" fmla="*/ 940852 h 4783510"/>
              <a:gd name="connsiteX44" fmla="*/ 12187275 w 12192000"/>
              <a:gd name="connsiteY44" fmla="*/ 939175 h 4783510"/>
              <a:gd name="connsiteX45" fmla="*/ 12192000 w 12192000"/>
              <a:gd name="connsiteY45" fmla="*/ 932202 h 4783510"/>
              <a:gd name="connsiteX46" fmla="*/ 12192000 w 12192000"/>
              <a:gd name="connsiteY46" fmla="*/ 1423622 h 4783510"/>
              <a:gd name="connsiteX47" fmla="*/ 12192000 w 12192000"/>
              <a:gd name="connsiteY47" fmla="*/ 2783600 h 4783510"/>
              <a:gd name="connsiteX48" fmla="*/ 12192000 w 12192000"/>
              <a:gd name="connsiteY48" fmla="*/ 4783510 h 4783510"/>
              <a:gd name="connsiteX49" fmla="*/ 2 w 12192000"/>
              <a:gd name="connsiteY49" fmla="*/ 4783510 h 4783510"/>
              <a:gd name="connsiteX50" fmla="*/ 2 w 12192000"/>
              <a:gd name="connsiteY50" fmla="*/ 1855074 h 4783510"/>
              <a:gd name="connsiteX51" fmla="*/ 0 w 12192000"/>
              <a:gd name="connsiteY51" fmla="*/ 1855074 h 4783510"/>
              <a:gd name="connsiteX52" fmla="*/ 0 w 12192000"/>
              <a:gd name="connsiteY52" fmla="*/ 3676 h 4783510"/>
              <a:gd name="connsiteX53" fmla="*/ 4725 w 12192000"/>
              <a:gd name="connsiteY53" fmla="*/ 10649 h 4783510"/>
              <a:gd name="connsiteX54" fmla="*/ 39608 w 12192000"/>
              <a:gd name="connsiteY54" fmla="*/ 12325 h 4783510"/>
              <a:gd name="connsiteX55" fmla="*/ 54039 w 12192000"/>
              <a:gd name="connsiteY55" fmla="*/ 133 h 4783510"/>
              <a:gd name="connsiteX0" fmla="*/ 54039 w 12192000"/>
              <a:gd name="connsiteY0" fmla="*/ 133 h 4783510"/>
              <a:gd name="connsiteX1" fmla="*/ 83989 w 12192000"/>
              <a:gd name="connsiteY1" fmla="*/ 21326 h 4783510"/>
              <a:gd name="connsiteX2" fmla="*/ 127696 w 12192000"/>
              <a:gd name="connsiteY2" fmla="*/ 48217 h 4783510"/>
              <a:gd name="connsiteX3" fmla="*/ 195328 w 12192000"/>
              <a:gd name="connsiteY3" fmla="*/ 60745 h 4783510"/>
              <a:gd name="connsiteX4" fmla="*/ 217130 w 12192000"/>
              <a:gd name="connsiteY4" fmla="*/ 52754 h 4783510"/>
              <a:gd name="connsiteX5" fmla="*/ 232932 w 12192000"/>
              <a:gd name="connsiteY5" fmla="*/ 50560 h 4783510"/>
              <a:gd name="connsiteX6" fmla="*/ 296960 w 12192000"/>
              <a:gd name="connsiteY6" fmla="*/ 85674 h 4783510"/>
              <a:gd name="connsiteX7" fmla="*/ 329442 w 12192000"/>
              <a:gd name="connsiteY7" fmla="*/ 61820 h 4783510"/>
              <a:gd name="connsiteX8" fmla="*/ 386012 w 12192000"/>
              <a:gd name="connsiteY8" fmla="*/ 80741 h 4783510"/>
              <a:gd name="connsiteX9" fmla="*/ 425496 w 12192000"/>
              <a:gd name="connsiteY9" fmla="*/ 47729 h 4783510"/>
              <a:gd name="connsiteX10" fmla="*/ 459561 w 12192000"/>
              <a:gd name="connsiteY10" fmla="*/ 55824 h 4783510"/>
              <a:gd name="connsiteX11" fmla="*/ 559233 w 12192000"/>
              <a:gd name="connsiteY11" fmla="*/ 72799 h 4783510"/>
              <a:gd name="connsiteX12" fmla="*/ 661345 w 12192000"/>
              <a:gd name="connsiteY12" fmla="*/ 147481 h 4783510"/>
              <a:gd name="connsiteX13" fmla="*/ 725095 w 12192000"/>
              <a:gd name="connsiteY13" fmla="*/ 161274 h 4783510"/>
              <a:gd name="connsiteX14" fmla="*/ 755536 w 12192000"/>
              <a:gd name="connsiteY14" fmla="*/ 180724 h 4783510"/>
              <a:gd name="connsiteX15" fmla="*/ 776480 w 12192000"/>
              <a:gd name="connsiteY15" fmla="*/ 182273 h 4783510"/>
              <a:gd name="connsiteX16" fmla="*/ 789058 w 12192000"/>
              <a:gd name="connsiteY16" fmla="*/ 184824 h 4783510"/>
              <a:gd name="connsiteX17" fmla="*/ 811171 w 12192000"/>
              <a:gd name="connsiteY17" fmla="*/ 216295 h 4783510"/>
              <a:gd name="connsiteX18" fmla="*/ 878029 w 12192000"/>
              <a:gd name="connsiteY18" fmla="*/ 215023 h 4783510"/>
              <a:gd name="connsiteX19" fmla="*/ 884769 w 12192000"/>
              <a:gd name="connsiteY19" fmla="*/ 220986 h 4783510"/>
              <a:gd name="connsiteX20" fmla="*/ 884769 w 12192000"/>
              <a:gd name="connsiteY20" fmla="*/ 115817 h 4783510"/>
              <a:gd name="connsiteX21" fmla="*/ 9012952 w 12192000"/>
              <a:gd name="connsiteY21" fmla="*/ 1139547 h 4783510"/>
              <a:gd name="connsiteX22" fmla="*/ 11269135 w 12192000"/>
              <a:gd name="connsiteY22" fmla="*/ 1154978 h 4783510"/>
              <a:gd name="connsiteX23" fmla="*/ 11276593 w 12192000"/>
              <a:gd name="connsiteY23" fmla="*/ 1158504 h 4783510"/>
              <a:gd name="connsiteX24" fmla="*/ 11298713 w 12192000"/>
              <a:gd name="connsiteY24" fmla="*/ 1157049 h 4783510"/>
              <a:gd name="connsiteX25" fmla="*/ 11380829 w 12192000"/>
              <a:gd name="connsiteY25" fmla="*/ 1144822 h 4783510"/>
              <a:gd name="connsiteX26" fmla="*/ 11402942 w 12192000"/>
              <a:gd name="connsiteY26" fmla="*/ 1113350 h 4783510"/>
              <a:gd name="connsiteX27" fmla="*/ 11415520 w 12192000"/>
              <a:gd name="connsiteY27" fmla="*/ 1110800 h 4783510"/>
              <a:gd name="connsiteX28" fmla="*/ 11436464 w 12192000"/>
              <a:gd name="connsiteY28" fmla="*/ 1109251 h 4783510"/>
              <a:gd name="connsiteX29" fmla="*/ 11466905 w 12192000"/>
              <a:gd name="connsiteY29" fmla="*/ 1089800 h 4783510"/>
              <a:gd name="connsiteX30" fmla="*/ 11530655 w 12192000"/>
              <a:gd name="connsiteY30" fmla="*/ 1076007 h 4783510"/>
              <a:gd name="connsiteX31" fmla="*/ 11632767 w 12192000"/>
              <a:gd name="connsiteY31" fmla="*/ 1001326 h 4783510"/>
              <a:gd name="connsiteX32" fmla="*/ 11732439 w 12192000"/>
              <a:gd name="connsiteY32" fmla="*/ 984350 h 4783510"/>
              <a:gd name="connsiteX33" fmla="*/ 11766504 w 12192000"/>
              <a:gd name="connsiteY33" fmla="*/ 976255 h 4783510"/>
              <a:gd name="connsiteX34" fmla="*/ 11805989 w 12192000"/>
              <a:gd name="connsiteY34" fmla="*/ 1009267 h 4783510"/>
              <a:gd name="connsiteX35" fmla="*/ 11862559 w 12192000"/>
              <a:gd name="connsiteY35" fmla="*/ 990346 h 4783510"/>
              <a:gd name="connsiteX36" fmla="*/ 11895040 w 12192000"/>
              <a:gd name="connsiteY36" fmla="*/ 1014200 h 4783510"/>
              <a:gd name="connsiteX37" fmla="*/ 11959068 w 12192000"/>
              <a:gd name="connsiteY37" fmla="*/ 979087 h 4783510"/>
              <a:gd name="connsiteX38" fmla="*/ 11974871 w 12192000"/>
              <a:gd name="connsiteY38" fmla="*/ 981280 h 4783510"/>
              <a:gd name="connsiteX39" fmla="*/ 11996673 w 12192000"/>
              <a:gd name="connsiteY39" fmla="*/ 989271 h 4783510"/>
              <a:gd name="connsiteX40" fmla="*/ 12064304 w 12192000"/>
              <a:gd name="connsiteY40" fmla="*/ 976743 h 4783510"/>
              <a:gd name="connsiteX41" fmla="*/ 12108011 w 12192000"/>
              <a:gd name="connsiteY41" fmla="*/ 949852 h 4783510"/>
              <a:gd name="connsiteX42" fmla="*/ 12137961 w 12192000"/>
              <a:gd name="connsiteY42" fmla="*/ 928659 h 4783510"/>
              <a:gd name="connsiteX43" fmla="*/ 12152392 w 12192000"/>
              <a:gd name="connsiteY43" fmla="*/ 940852 h 4783510"/>
              <a:gd name="connsiteX44" fmla="*/ 12187275 w 12192000"/>
              <a:gd name="connsiteY44" fmla="*/ 939175 h 4783510"/>
              <a:gd name="connsiteX45" fmla="*/ 12192000 w 12192000"/>
              <a:gd name="connsiteY45" fmla="*/ 932202 h 4783510"/>
              <a:gd name="connsiteX46" fmla="*/ 12192000 w 12192000"/>
              <a:gd name="connsiteY46" fmla="*/ 1423622 h 4783510"/>
              <a:gd name="connsiteX47" fmla="*/ 12192000 w 12192000"/>
              <a:gd name="connsiteY47" fmla="*/ 2783600 h 4783510"/>
              <a:gd name="connsiteX48" fmla="*/ 12192000 w 12192000"/>
              <a:gd name="connsiteY48" fmla="*/ 4783510 h 4783510"/>
              <a:gd name="connsiteX49" fmla="*/ 2 w 12192000"/>
              <a:gd name="connsiteY49" fmla="*/ 4783510 h 4783510"/>
              <a:gd name="connsiteX50" fmla="*/ 2 w 12192000"/>
              <a:gd name="connsiteY50" fmla="*/ 1855074 h 4783510"/>
              <a:gd name="connsiteX51" fmla="*/ 0 w 12192000"/>
              <a:gd name="connsiteY51" fmla="*/ 1855074 h 4783510"/>
              <a:gd name="connsiteX52" fmla="*/ 0 w 12192000"/>
              <a:gd name="connsiteY52" fmla="*/ 3676 h 4783510"/>
              <a:gd name="connsiteX53" fmla="*/ 4725 w 12192000"/>
              <a:gd name="connsiteY53" fmla="*/ 10649 h 4783510"/>
              <a:gd name="connsiteX54" fmla="*/ 39608 w 12192000"/>
              <a:gd name="connsiteY54" fmla="*/ 12325 h 4783510"/>
              <a:gd name="connsiteX55" fmla="*/ 54039 w 12192000"/>
              <a:gd name="connsiteY55" fmla="*/ 133 h 4783510"/>
              <a:gd name="connsiteX0" fmla="*/ 54039 w 12192000"/>
              <a:gd name="connsiteY0" fmla="*/ 133 h 4783510"/>
              <a:gd name="connsiteX1" fmla="*/ 83989 w 12192000"/>
              <a:gd name="connsiteY1" fmla="*/ 21326 h 4783510"/>
              <a:gd name="connsiteX2" fmla="*/ 127696 w 12192000"/>
              <a:gd name="connsiteY2" fmla="*/ 48217 h 4783510"/>
              <a:gd name="connsiteX3" fmla="*/ 195328 w 12192000"/>
              <a:gd name="connsiteY3" fmla="*/ 60745 h 4783510"/>
              <a:gd name="connsiteX4" fmla="*/ 217130 w 12192000"/>
              <a:gd name="connsiteY4" fmla="*/ 52754 h 4783510"/>
              <a:gd name="connsiteX5" fmla="*/ 232932 w 12192000"/>
              <a:gd name="connsiteY5" fmla="*/ 50560 h 4783510"/>
              <a:gd name="connsiteX6" fmla="*/ 296960 w 12192000"/>
              <a:gd name="connsiteY6" fmla="*/ 85674 h 4783510"/>
              <a:gd name="connsiteX7" fmla="*/ 329442 w 12192000"/>
              <a:gd name="connsiteY7" fmla="*/ 61820 h 4783510"/>
              <a:gd name="connsiteX8" fmla="*/ 386012 w 12192000"/>
              <a:gd name="connsiteY8" fmla="*/ 80741 h 4783510"/>
              <a:gd name="connsiteX9" fmla="*/ 425496 w 12192000"/>
              <a:gd name="connsiteY9" fmla="*/ 47729 h 4783510"/>
              <a:gd name="connsiteX10" fmla="*/ 459561 w 12192000"/>
              <a:gd name="connsiteY10" fmla="*/ 55824 h 4783510"/>
              <a:gd name="connsiteX11" fmla="*/ 559233 w 12192000"/>
              <a:gd name="connsiteY11" fmla="*/ 72799 h 4783510"/>
              <a:gd name="connsiteX12" fmla="*/ 661345 w 12192000"/>
              <a:gd name="connsiteY12" fmla="*/ 147481 h 4783510"/>
              <a:gd name="connsiteX13" fmla="*/ 725095 w 12192000"/>
              <a:gd name="connsiteY13" fmla="*/ 161274 h 4783510"/>
              <a:gd name="connsiteX14" fmla="*/ 755536 w 12192000"/>
              <a:gd name="connsiteY14" fmla="*/ 180724 h 4783510"/>
              <a:gd name="connsiteX15" fmla="*/ 776480 w 12192000"/>
              <a:gd name="connsiteY15" fmla="*/ 182273 h 4783510"/>
              <a:gd name="connsiteX16" fmla="*/ 789058 w 12192000"/>
              <a:gd name="connsiteY16" fmla="*/ 184824 h 4783510"/>
              <a:gd name="connsiteX17" fmla="*/ 811171 w 12192000"/>
              <a:gd name="connsiteY17" fmla="*/ 216295 h 4783510"/>
              <a:gd name="connsiteX18" fmla="*/ 878029 w 12192000"/>
              <a:gd name="connsiteY18" fmla="*/ 215023 h 4783510"/>
              <a:gd name="connsiteX19" fmla="*/ 884769 w 12192000"/>
              <a:gd name="connsiteY19" fmla="*/ 220986 h 4783510"/>
              <a:gd name="connsiteX20" fmla="*/ 1600387 w 12192000"/>
              <a:gd name="connsiteY20" fmla="*/ 354356 h 4783510"/>
              <a:gd name="connsiteX21" fmla="*/ 9012952 w 12192000"/>
              <a:gd name="connsiteY21" fmla="*/ 1139547 h 4783510"/>
              <a:gd name="connsiteX22" fmla="*/ 11269135 w 12192000"/>
              <a:gd name="connsiteY22" fmla="*/ 1154978 h 4783510"/>
              <a:gd name="connsiteX23" fmla="*/ 11276593 w 12192000"/>
              <a:gd name="connsiteY23" fmla="*/ 1158504 h 4783510"/>
              <a:gd name="connsiteX24" fmla="*/ 11298713 w 12192000"/>
              <a:gd name="connsiteY24" fmla="*/ 1157049 h 4783510"/>
              <a:gd name="connsiteX25" fmla="*/ 11380829 w 12192000"/>
              <a:gd name="connsiteY25" fmla="*/ 1144822 h 4783510"/>
              <a:gd name="connsiteX26" fmla="*/ 11402942 w 12192000"/>
              <a:gd name="connsiteY26" fmla="*/ 1113350 h 4783510"/>
              <a:gd name="connsiteX27" fmla="*/ 11415520 w 12192000"/>
              <a:gd name="connsiteY27" fmla="*/ 1110800 h 4783510"/>
              <a:gd name="connsiteX28" fmla="*/ 11436464 w 12192000"/>
              <a:gd name="connsiteY28" fmla="*/ 1109251 h 4783510"/>
              <a:gd name="connsiteX29" fmla="*/ 11466905 w 12192000"/>
              <a:gd name="connsiteY29" fmla="*/ 1089800 h 4783510"/>
              <a:gd name="connsiteX30" fmla="*/ 11530655 w 12192000"/>
              <a:gd name="connsiteY30" fmla="*/ 1076007 h 4783510"/>
              <a:gd name="connsiteX31" fmla="*/ 11632767 w 12192000"/>
              <a:gd name="connsiteY31" fmla="*/ 1001326 h 4783510"/>
              <a:gd name="connsiteX32" fmla="*/ 11732439 w 12192000"/>
              <a:gd name="connsiteY32" fmla="*/ 984350 h 4783510"/>
              <a:gd name="connsiteX33" fmla="*/ 11766504 w 12192000"/>
              <a:gd name="connsiteY33" fmla="*/ 976255 h 4783510"/>
              <a:gd name="connsiteX34" fmla="*/ 11805989 w 12192000"/>
              <a:gd name="connsiteY34" fmla="*/ 1009267 h 4783510"/>
              <a:gd name="connsiteX35" fmla="*/ 11862559 w 12192000"/>
              <a:gd name="connsiteY35" fmla="*/ 990346 h 4783510"/>
              <a:gd name="connsiteX36" fmla="*/ 11895040 w 12192000"/>
              <a:gd name="connsiteY36" fmla="*/ 1014200 h 4783510"/>
              <a:gd name="connsiteX37" fmla="*/ 11959068 w 12192000"/>
              <a:gd name="connsiteY37" fmla="*/ 979087 h 4783510"/>
              <a:gd name="connsiteX38" fmla="*/ 11974871 w 12192000"/>
              <a:gd name="connsiteY38" fmla="*/ 981280 h 4783510"/>
              <a:gd name="connsiteX39" fmla="*/ 11996673 w 12192000"/>
              <a:gd name="connsiteY39" fmla="*/ 989271 h 4783510"/>
              <a:gd name="connsiteX40" fmla="*/ 12064304 w 12192000"/>
              <a:gd name="connsiteY40" fmla="*/ 976743 h 4783510"/>
              <a:gd name="connsiteX41" fmla="*/ 12108011 w 12192000"/>
              <a:gd name="connsiteY41" fmla="*/ 949852 h 4783510"/>
              <a:gd name="connsiteX42" fmla="*/ 12137961 w 12192000"/>
              <a:gd name="connsiteY42" fmla="*/ 928659 h 4783510"/>
              <a:gd name="connsiteX43" fmla="*/ 12152392 w 12192000"/>
              <a:gd name="connsiteY43" fmla="*/ 940852 h 4783510"/>
              <a:gd name="connsiteX44" fmla="*/ 12187275 w 12192000"/>
              <a:gd name="connsiteY44" fmla="*/ 939175 h 4783510"/>
              <a:gd name="connsiteX45" fmla="*/ 12192000 w 12192000"/>
              <a:gd name="connsiteY45" fmla="*/ 932202 h 4783510"/>
              <a:gd name="connsiteX46" fmla="*/ 12192000 w 12192000"/>
              <a:gd name="connsiteY46" fmla="*/ 1423622 h 4783510"/>
              <a:gd name="connsiteX47" fmla="*/ 12192000 w 12192000"/>
              <a:gd name="connsiteY47" fmla="*/ 2783600 h 4783510"/>
              <a:gd name="connsiteX48" fmla="*/ 12192000 w 12192000"/>
              <a:gd name="connsiteY48" fmla="*/ 4783510 h 4783510"/>
              <a:gd name="connsiteX49" fmla="*/ 2 w 12192000"/>
              <a:gd name="connsiteY49" fmla="*/ 4783510 h 4783510"/>
              <a:gd name="connsiteX50" fmla="*/ 2 w 12192000"/>
              <a:gd name="connsiteY50" fmla="*/ 1855074 h 4783510"/>
              <a:gd name="connsiteX51" fmla="*/ 0 w 12192000"/>
              <a:gd name="connsiteY51" fmla="*/ 1855074 h 4783510"/>
              <a:gd name="connsiteX52" fmla="*/ 0 w 12192000"/>
              <a:gd name="connsiteY52" fmla="*/ 3676 h 4783510"/>
              <a:gd name="connsiteX53" fmla="*/ 4725 w 12192000"/>
              <a:gd name="connsiteY53" fmla="*/ 10649 h 4783510"/>
              <a:gd name="connsiteX54" fmla="*/ 39608 w 12192000"/>
              <a:gd name="connsiteY54" fmla="*/ 12325 h 4783510"/>
              <a:gd name="connsiteX55" fmla="*/ 54039 w 12192000"/>
              <a:gd name="connsiteY55" fmla="*/ 133 h 4783510"/>
              <a:gd name="connsiteX0" fmla="*/ 54039 w 12192000"/>
              <a:gd name="connsiteY0" fmla="*/ 133 h 4783510"/>
              <a:gd name="connsiteX1" fmla="*/ 83989 w 12192000"/>
              <a:gd name="connsiteY1" fmla="*/ 21326 h 4783510"/>
              <a:gd name="connsiteX2" fmla="*/ 127696 w 12192000"/>
              <a:gd name="connsiteY2" fmla="*/ 48217 h 4783510"/>
              <a:gd name="connsiteX3" fmla="*/ 195328 w 12192000"/>
              <a:gd name="connsiteY3" fmla="*/ 60745 h 4783510"/>
              <a:gd name="connsiteX4" fmla="*/ 217130 w 12192000"/>
              <a:gd name="connsiteY4" fmla="*/ 52754 h 4783510"/>
              <a:gd name="connsiteX5" fmla="*/ 232932 w 12192000"/>
              <a:gd name="connsiteY5" fmla="*/ 50560 h 4783510"/>
              <a:gd name="connsiteX6" fmla="*/ 296960 w 12192000"/>
              <a:gd name="connsiteY6" fmla="*/ 85674 h 4783510"/>
              <a:gd name="connsiteX7" fmla="*/ 329442 w 12192000"/>
              <a:gd name="connsiteY7" fmla="*/ 61820 h 4783510"/>
              <a:gd name="connsiteX8" fmla="*/ 386012 w 12192000"/>
              <a:gd name="connsiteY8" fmla="*/ 80741 h 4783510"/>
              <a:gd name="connsiteX9" fmla="*/ 425496 w 12192000"/>
              <a:gd name="connsiteY9" fmla="*/ 47729 h 4783510"/>
              <a:gd name="connsiteX10" fmla="*/ 459561 w 12192000"/>
              <a:gd name="connsiteY10" fmla="*/ 55824 h 4783510"/>
              <a:gd name="connsiteX11" fmla="*/ 559233 w 12192000"/>
              <a:gd name="connsiteY11" fmla="*/ 72799 h 4783510"/>
              <a:gd name="connsiteX12" fmla="*/ 661345 w 12192000"/>
              <a:gd name="connsiteY12" fmla="*/ 147481 h 4783510"/>
              <a:gd name="connsiteX13" fmla="*/ 725095 w 12192000"/>
              <a:gd name="connsiteY13" fmla="*/ 161274 h 4783510"/>
              <a:gd name="connsiteX14" fmla="*/ 755536 w 12192000"/>
              <a:gd name="connsiteY14" fmla="*/ 180724 h 4783510"/>
              <a:gd name="connsiteX15" fmla="*/ 776480 w 12192000"/>
              <a:gd name="connsiteY15" fmla="*/ 182273 h 4783510"/>
              <a:gd name="connsiteX16" fmla="*/ 789058 w 12192000"/>
              <a:gd name="connsiteY16" fmla="*/ 184824 h 4783510"/>
              <a:gd name="connsiteX17" fmla="*/ 811171 w 12192000"/>
              <a:gd name="connsiteY17" fmla="*/ 216295 h 4783510"/>
              <a:gd name="connsiteX18" fmla="*/ 878029 w 12192000"/>
              <a:gd name="connsiteY18" fmla="*/ 215023 h 4783510"/>
              <a:gd name="connsiteX19" fmla="*/ 884769 w 12192000"/>
              <a:gd name="connsiteY19" fmla="*/ 220986 h 4783510"/>
              <a:gd name="connsiteX20" fmla="*/ 1600387 w 12192000"/>
              <a:gd name="connsiteY20" fmla="*/ 354356 h 4783510"/>
              <a:gd name="connsiteX21" fmla="*/ 9012952 w 12192000"/>
              <a:gd name="connsiteY21" fmla="*/ 1139547 h 4783510"/>
              <a:gd name="connsiteX22" fmla="*/ 11269135 w 12192000"/>
              <a:gd name="connsiteY22" fmla="*/ 1154978 h 4783510"/>
              <a:gd name="connsiteX23" fmla="*/ 11276593 w 12192000"/>
              <a:gd name="connsiteY23" fmla="*/ 1158504 h 4783510"/>
              <a:gd name="connsiteX24" fmla="*/ 11298713 w 12192000"/>
              <a:gd name="connsiteY24" fmla="*/ 1157049 h 4783510"/>
              <a:gd name="connsiteX25" fmla="*/ 11380829 w 12192000"/>
              <a:gd name="connsiteY25" fmla="*/ 1144822 h 4783510"/>
              <a:gd name="connsiteX26" fmla="*/ 11402942 w 12192000"/>
              <a:gd name="connsiteY26" fmla="*/ 1113350 h 4783510"/>
              <a:gd name="connsiteX27" fmla="*/ 11415520 w 12192000"/>
              <a:gd name="connsiteY27" fmla="*/ 1110800 h 4783510"/>
              <a:gd name="connsiteX28" fmla="*/ 11436464 w 12192000"/>
              <a:gd name="connsiteY28" fmla="*/ 1109251 h 4783510"/>
              <a:gd name="connsiteX29" fmla="*/ 11466905 w 12192000"/>
              <a:gd name="connsiteY29" fmla="*/ 1089800 h 4783510"/>
              <a:gd name="connsiteX30" fmla="*/ 11530655 w 12192000"/>
              <a:gd name="connsiteY30" fmla="*/ 1076007 h 4783510"/>
              <a:gd name="connsiteX31" fmla="*/ 11632767 w 12192000"/>
              <a:gd name="connsiteY31" fmla="*/ 1001326 h 4783510"/>
              <a:gd name="connsiteX32" fmla="*/ 11732439 w 12192000"/>
              <a:gd name="connsiteY32" fmla="*/ 984350 h 4783510"/>
              <a:gd name="connsiteX33" fmla="*/ 11766504 w 12192000"/>
              <a:gd name="connsiteY33" fmla="*/ 976255 h 4783510"/>
              <a:gd name="connsiteX34" fmla="*/ 11805989 w 12192000"/>
              <a:gd name="connsiteY34" fmla="*/ 1009267 h 4783510"/>
              <a:gd name="connsiteX35" fmla="*/ 11895040 w 12192000"/>
              <a:gd name="connsiteY35" fmla="*/ 1014200 h 4783510"/>
              <a:gd name="connsiteX36" fmla="*/ 11959068 w 12192000"/>
              <a:gd name="connsiteY36" fmla="*/ 979087 h 4783510"/>
              <a:gd name="connsiteX37" fmla="*/ 11974871 w 12192000"/>
              <a:gd name="connsiteY37" fmla="*/ 981280 h 4783510"/>
              <a:gd name="connsiteX38" fmla="*/ 11996673 w 12192000"/>
              <a:gd name="connsiteY38" fmla="*/ 989271 h 4783510"/>
              <a:gd name="connsiteX39" fmla="*/ 12064304 w 12192000"/>
              <a:gd name="connsiteY39" fmla="*/ 976743 h 4783510"/>
              <a:gd name="connsiteX40" fmla="*/ 12108011 w 12192000"/>
              <a:gd name="connsiteY40" fmla="*/ 949852 h 4783510"/>
              <a:gd name="connsiteX41" fmla="*/ 12137961 w 12192000"/>
              <a:gd name="connsiteY41" fmla="*/ 928659 h 4783510"/>
              <a:gd name="connsiteX42" fmla="*/ 12152392 w 12192000"/>
              <a:gd name="connsiteY42" fmla="*/ 940852 h 4783510"/>
              <a:gd name="connsiteX43" fmla="*/ 12187275 w 12192000"/>
              <a:gd name="connsiteY43" fmla="*/ 939175 h 4783510"/>
              <a:gd name="connsiteX44" fmla="*/ 12192000 w 12192000"/>
              <a:gd name="connsiteY44" fmla="*/ 932202 h 4783510"/>
              <a:gd name="connsiteX45" fmla="*/ 12192000 w 12192000"/>
              <a:gd name="connsiteY45" fmla="*/ 1423622 h 4783510"/>
              <a:gd name="connsiteX46" fmla="*/ 12192000 w 12192000"/>
              <a:gd name="connsiteY46" fmla="*/ 2783600 h 4783510"/>
              <a:gd name="connsiteX47" fmla="*/ 12192000 w 12192000"/>
              <a:gd name="connsiteY47" fmla="*/ 4783510 h 4783510"/>
              <a:gd name="connsiteX48" fmla="*/ 2 w 12192000"/>
              <a:gd name="connsiteY48" fmla="*/ 4783510 h 4783510"/>
              <a:gd name="connsiteX49" fmla="*/ 2 w 12192000"/>
              <a:gd name="connsiteY49" fmla="*/ 1855074 h 4783510"/>
              <a:gd name="connsiteX50" fmla="*/ 0 w 12192000"/>
              <a:gd name="connsiteY50" fmla="*/ 1855074 h 4783510"/>
              <a:gd name="connsiteX51" fmla="*/ 0 w 12192000"/>
              <a:gd name="connsiteY51" fmla="*/ 3676 h 4783510"/>
              <a:gd name="connsiteX52" fmla="*/ 4725 w 12192000"/>
              <a:gd name="connsiteY52" fmla="*/ 10649 h 4783510"/>
              <a:gd name="connsiteX53" fmla="*/ 39608 w 12192000"/>
              <a:gd name="connsiteY53" fmla="*/ 12325 h 4783510"/>
              <a:gd name="connsiteX54" fmla="*/ 54039 w 12192000"/>
              <a:gd name="connsiteY54" fmla="*/ 133 h 4783510"/>
              <a:gd name="connsiteX0" fmla="*/ 54039 w 12192000"/>
              <a:gd name="connsiteY0" fmla="*/ 133 h 4783510"/>
              <a:gd name="connsiteX1" fmla="*/ 83989 w 12192000"/>
              <a:gd name="connsiteY1" fmla="*/ 21326 h 4783510"/>
              <a:gd name="connsiteX2" fmla="*/ 127696 w 12192000"/>
              <a:gd name="connsiteY2" fmla="*/ 48217 h 4783510"/>
              <a:gd name="connsiteX3" fmla="*/ 195328 w 12192000"/>
              <a:gd name="connsiteY3" fmla="*/ 60745 h 4783510"/>
              <a:gd name="connsiteX4" fmla="*/ 217130 w 12192000"/>
              <a:gd name="connsiteY4" fmla="*/ 52754 h 4783510"/>
              <a:gd name="connsiteX5" fmla="*/ 232932 w 12192000"/>
              <a:gd name="connsiteY5" fmla="*/ 50560 h 4783510"/>
              <a:gd name="connsiteX6" fmla="*/ 296960 w 12192000"/>
              <a:gd name="connsiteY6" fmla="*/ 85674 h 4783510"/>
              <a:gd name="connsiteX7" fmla="*/ 329442 w 12192000"/>
              <a:gd name="connsiteY7" fmla="*/ 61820 h 4783510"/>
              <a:gd name="connsiteX8" fmla="*/ 386012 w 12192000"/>
              <a:gd name="connsiteY8" fmla="*/ 80741 h 4783510"/>
              <a:gd name="connsiteX9" fmla="*/ 425496 w 12192000"/>
              <a:gd name="connsiteY9" fmla="*/ 47729 h 4783510"/>
              <a:gd name="connsiteX10" fmla="*/ 459561 w 12192000"/>
              <a:gd name="connsiteY10" fmla="*/ 55824 h 4783510"/>
              <a:gd name="connsiteX11" fmla="*/ 559233 w 12192000"/>
              <a:gd name="connsiteY11" fmla="*/ 72799 h 4783510"/>
              <a:gd name="connsiteX12" fmla="*/ 661345 w 12192000"/>
              <a:gd name="connsiteY12" fmla="*/ 147481 h 4783510"/>
              <a:gd name="connsiteX13" fmla="*/ 725095 w 12192000"/>
              <a:gd name="connsiteY13" fmla="*/ 161274 h 4783510"/>
              <a:gd name="connsiteX14" fmla="*/ 755536 w 12192000"/>
              <a:gd name="connsiteY14" fmla="*/ 180724 h 4783510"/>
              <a:gd name="connsiteX15" fmla="*/ 776480 w 12192000"/>
              <a:gd name="connsiteY15" fmla="*/ 182273 h 4783510"/>
              <a:gd name="connsiteX16" fmla="*/ 789058 w 12192000"/>
              <a:gd name="connsiteY16" fmla="*/ 184824 h 4783510"/>
              <a:gd name="connsiteX17" fmla="*/ 811171 w 12192000"/>
              <a:gd name="connsiteY17" fmla="*/ 216295 h 4783510"/>
              <a:gd name="connsiteX18" fmla="*/ 878029 w 12192000"/>
              <a:gd name="connsiteY18" fmla="*/ 215023 h 4783510"/>
              <a:gd name="connsiteX19" fmla="*/ 884769 w 12192000"/>
              <a:gd name="connsiteY19" fmla="*/ 220986 h 4783510"/>
              <a:gd name="connsiteX20" fmla="*/ 1600387 w 12192000"/>
              <a:gd name="connsiteY20" fmla="*/ 354356 h 4783510"/>
              <a:gd name="connsiteX21" fmla="*/ 9012952 w 12192000"/>
              <a:gd name="connsiteY21" fmla="*/ 1139547 h 4783510"/>
              <a:gd name="connsiteX22" fmla="*/ 11269135 w 12192000"/>
              <a:gd name="connsiteY22" fmla="*/ 1154978 h 4783510"/>
              <a:gd name="connsiteX23" fmla="*/ 11276593 w 12192000"/>
              <a:gd name="connsiteY23" fmla="*/ 1158504 h 4783510"/>
              <a:gd name="connsiteX24" fmla="*/ 11298713 w 12192000"/>
              <a:gd name="connsiteY24" fmla="*/ 1157049 h 4783510"/>
              <a:gd name="connsiteX25" fmla="*/ 11380829 w 12192000"/>
              <a:gd name="connsiteY25" fmla="*/ 1144822 h 4783510"/>
              <a:gd name="connsiteX26" fmla="*/ 11402942 w 12192000"/>
              <a:gd name="connsiteY26" fmla="*/ 1113350 h 4783510"/>
              <a:gd name="connsiteX27" fmla="*/ 11415520 w 12192000"/>
              <a:gd name="connsiteY27" fmla="*/ 1110800 h 4783510"/>
              <a:gd name="connsiteX28" fmla="*/ 11436464 w 12192000"/>
              <a:gd name="connsiteY28" fmla="*/ 1109251 h 4783510"/>
              <a:gd name="connsiteX29" fmla="*/ 11466905 w 12192000"/>
              <a:gd name="connsiteY29" fmla="*/ 1089800 h 4783510"/>
              <a:gd name="connsiteX30" fmla="*/ 11530655 w 12192000"/>
              <a:gd name="connsiteY30" fmla="*/ 1076007 h 4783510"/>
              <a:gd name="connsiteX31" fmla="*/ 11632767 w 12192000"/>
              <a:gd name="connsiteY31" fmla="*/ 1001326 h 4783510"/>
              <a:gd name="connsiteX32" fmla="*/ 11732439 w 12192000"/>
              <a:gd name="connsiteY32" fmla="*/ 984350 h 4783510"/>
              <a:gd name="connsiteX33" fmla="*/ 11766504 w 12192000"/>
              <a:gd name="connsiteY33" fmla="*/ 976255 h 4783510"/>
              <a:gd name="connsiteX34" fmla="*/ 11805989 w 12192000"/>
              <a:gd name="connsiteY34" fmla="*/ 1009267 h 4783510"/>
              <a:gd name="connsiteX35" fmla="*/ 11891635 w 12192000"/>
              <a:gd name="connsiteY35" fmla="*/ 997172 h 4783510"/>
              <a:gd name="connsiteX36" fmla="*/ 11959068 w 12192000"/>
              <a:gd name="connsiteY36" fmla="*/ 979087 h 4783510"/>
              <a:gd name="connsiteX37" fmla="*/ 11974871 w 12192000"/>
              <a:gd name="connsiteY37" fmla="*/ 981280 h 4783510"/>
              <a:gd name="connsiteX38" fmla="*/ 11996673 w 12192000"/>
              <a:gd name="connsiteY38" fmla="*/ 989271 h 4783510"/>
              <a:gd name="connsiteX39" fmla="*/ 12064304 w 12192000"/>
              <a:gd name="connsiteY39" fmla="*/ 976743 h 4783510"/>
              <a:gd name="connsiteX40" fmla="*/ 12108011 w 12192000"/>
              <a:gd name="connsiteY40" fmla="*/ 949852 h 4783510"/>
              <a:gd name="connsiteX41" fmla="*/ 12137961 w 12192000"/>
              <a:gd name="connsiteY41" fmla="*/ 928659 h 4783510"/>
              <a:gd name="connsiteX42" fmla="*/ 12152392 w 12192000"/>
              <a:gd name="connsiteY42" fmla="*/ 940852 h 4783510"/>
              <a:gd name="connsiteX43" fmla="*/ 12187275 w 12192000"/>
              <a:gd name="connsiteY43" fmla="*/ 939175 h 4783510"/>
              <a:gd name="connsiteX44" fmla="*/ 12192000 w 12192000"/>
              <a:gd name="connsiteY44" fmla="*/ 932202 h 4783510"/>
              <a:gd name="connsiteX45" fmla="*/ 12192000 w 12192000"/>
              <a:gd name="connsiteY45" fmla="*/ 1423622 h 4783510"/>
              <a:gd name="connsiteX46" fmla="*/ 12192000 w 12192000"/>
              <a:gd name="connsiteY46" fmla="*/ 2783600 h 4783510"/>
              <a:gd name="connsiteX47" fmla="*/ 12192000 w 12192000"/>
              <a:gd name="connsiteY47" fmla="*/ 4783510 h 4783510"/>
              <a:gd name="connsiteX48" fmla="*/ 2 w 12192000"/>
              <a:gd name="connsiteY48" fmla="*/ 4783510 h 4783510"/>
              <a:gd name="connsiteX49" fmla="*/ 2 w 12192000"/>
              <a:gd name="connsiteY49" fmla="*/ 1855074 h 4783510"/>
              <a:gd name="connsiteX50" fmla="*/ 0 w 12192000"/>
              <a:gd name="connsiteY50" fmla="*/ 1855074 h 4783510"/>
              <a:gd name="connsiteX51" fmla="*/ 0 w 12192000"/>
              <a:gd name="connsiteY51" fmla="*/ 3676 h 4783510"/>
              <a:gd name="connsiteX52" fmla="*/ 4725 w 12192000"/>
              <a:gd name="connsiteY52" fmla="*/ 10649 h 4783510"/>
              <a:gd name="connsiteX53" fmla="*/ 39608 w 12192000"/>
              <a:gd name="connsiteY53" fmla="*/ 12325 h 4783510"/>
              <a:gd name="connsiteX54" fmla="*/ 54039 w 12192000"/>
              <a:gd name="connsiteY54" fmla="*/ 133 h 4783510"/>
              <a:gd name="connsiteX0" fmla="*/ 54039 w 12192000"/>
              <a:gd name="connsiteY0" fmla="*/ 133 h 4783510"/>
              <a:gd name="connsiteX1" fmla="*/ 83989 w 12192000"/>
              <a:gd name="connsiteY1" fmla="*/ 21326 h 4783510"/>
              <a:gd name="connsiteX2" fmla="*/ 127696 w 12192000"/>
              <a:gd name="connsiteY2" fmla="*/ 48217 h 4783510"/>
              <a:gd name="connsiteX3" fmla="*/ 195328 w 12192000"/>
              <a:gd name="connsiteY3" fmla="*/ 60745 h 4783510"/>
              <a:gd name="connsiteX4" fmla="*/ 217130 w 12192000"/>
              <a:gd name="connsiteY4" fmla="*/ 52754 h 4783510"/>
              <a:gd name="connsiteX5" fmla="*/ 232932 w 12192000"/>
              <a:gd name="connsiteY5" fmla="*/ 50560 h 4783510"/>
              <a:gd name="connsiteX6" fmla="*/ 296960 w 12192000"/>
              <a:gd name="connsiteY6" fmla="*/ 85674 h 4783510"/>
              <a:gd name="connsiteX7" fmla="*/ 329442 w 12192000"/>
              <a:gd name="connsiteY7" fmla="*/ 61820 h 4783510"/>
              <a:gd name="connsiteX8" fmla="*/ 386012 w 12192000"/>
              <a:gd name="connsiteY8" fmla="*/ 80741 h 4783510"/>
              <a:gd name="connsiteX9" fmla="*/ 425496 w 12192000"/>
              <a:gd name="connsiteY9" fmla="*/ 47729 h 4783510"/>
              <a:gd name="connsiteX10" fmla="*/ 459561 w 12192000"/>
              <a:gd name="connsiteY10" fmla="*/ 55824 h 4783510"/>
              <a:gd name="connsiteX11" fmla="*/ 559233 w 12192000"/>
              <a:gd name="connsiteY11" fmla="*/ 72799 h 4783510"/>
              <a:gd name="connsiteX12" fmla="*/ 661345 w 12192000"/>
              <a:gd name="connsiteY12" fmla="*/ 147481 h 4783510"/>
              <a:gd name="connsiteX13" fmla="*/ 725095 w 12192000"/>
              <a:gd name="connsiteY13" fmla="*/ 161274 h 4783510"/>
              <a:gd name="connsiteX14" fmla="*/ 755536 w 12192000"/>
              <a:gd name="connsiteY14" fmla="*/ 180724 h 4783510"/>
              <a:gd name="connsiteX15" fmla="*/ 776480 w 12192000"/>
              <a:gd name="connsiteY15" fmla="*/ 182273 h 4783510"/>
              <a:gd name="connsiteX16" fmla="*/ 789058 w 12192000"/>
              <a:gd name="connsiteY16" fmla="*/ 184824 h 4783510"/>
              <a:gd name="connsiteX17" fmla="*/ 811171 w 12192000"/>
              <a:gd name="connsiteY17" fmla="*/ 216295 h 4783510"/>
              <a:gd name="connsiteX18" fmla="*/ 878029 w 12192000"/>
              <a:gd name="connsiteY18" fmla="*/ 215023 h 4783510"/>
              <a:gd name="connsiteX19" fmla="*/ 884769 w 12192000"/>
              <a:gd name="connsiteY19" fmla="*/ 220986 h 4783510"/>
              <a:gd name="connsiteX20" fmla="*/ 1600387 w 12192000"/>
              <a:gd name="connsiteY20" fmla="*/ 354356 h 4783510"/>
              <a:gd name="connsiteX21" fmla="*/ 9012952 w 12192000"/>
              <a:gd name="connsiteY21" fmla="*/ 1139547 h 4783510"/>
              <a:gd name="connsiteX22" fmla="*/ 11269135 w 12192000"/>
              <a:gd name="connsiteY22" fmla="*/ 1154978 h 4783510"/>
              <a:gd name="connsiteX23" fmla="*/ 11276593 w 12192000"/>
              <a:gd name="connsiteY23" fmla="*/ 1158504 h 4783510"/>
              <a:gd name="connsiteX24" fmla="*/ 11298713 w 12192000"/>
              <a:gd name="connsiteY24" fmla="*/ 1157049 h 4783510"/>
              <a:gd name="connsiteX25" fmla="*/ 11380829 w 12192000"/>
              <a:gd name="connsiteY25" fmla="*/ 1144822 h 4783510"/>
              <a:gd name="connsiteX26" fmla="*/ 11402942 w 12192000"/>
              <a:gd name="connsiteY26" fmla="*/ 1113350 h 4783510"/>
              <a:gd name="connsiteX27" fmla="*/ 11415520 w 12192000"/>
              <a:gd name="connsiteY27" fmla="*/ 1110800 h 4783510"/>
              <a:gd name="connsiteX28" fmla="*/ 11436464 w 12192000"/>
              <a:gd name="connsiteY28" fmla="*/ 1109251 h 4783510"/>
              <a:gd name="connsiteX29" fmla="*/ 11466905 w 12192000"/>
              <a:gd name="connsiteY29" fmla="*/ 1089800 h 4783510"/>
              <a:gd name="connsiteX30" fmla="*/ 11530655 w 12192000"/>
              <a:gd name="connsiteY30" fmla="*/ 1076007 h 4783510"/>
              <a:gd name="connsiteX31" fmla="*/ 11632767 w 12192000"/>
              <a:gd name="connsiteY31" fmla="*/ 1001326 h 4783510"/>
              <a:gd name="connsiteX32" fmla="*/ 11732439 w 12192000"/>
              <a:gd name="connsiteY32" fmla="*/ 984350 h 4783510"/>
              <a:gd name="connsiteX33" fmla="*/ 11766504 w 12192000"/>
              <a:gd name="connsiteY33" fmla="*/ 976255 h 4783510"/>
              <a:gd name="connsiteX34" fmla="*/ 11826422 w 12192000"/>
              <a:gd name="connsiteY34" fmla="*/ 995644 h 4783510"/>
              <a:gd name="connsiteX35" fmla="*/ 11891635 w 12192000"/>
              <a:gd name="connsiteY35" fmla="*/ 997172 h 4783510"/>
              <a:gd name="connsiteX36" fmla="*/ 11959068 w 12192000"/>
              <a:gd name="connsiteY36" fmla="*/ 979087 h 4783510"/>
              <a:gd name="connsiteX37" fmla="*/ 11974871 w 12192000"/>
              <a:gd name="connsiteY37" fmla="*/ 981280 h 4783510"/>
              <a:gd name="connsiteX38" fmla="*/ 11996673 w 12192000"/>
              <a:gd name="connsiteY38" fmla="*/ 989271 h 4783510"/>
              <a:gd name="connsiteX39" fmla="*/ 12064304 w 12192000"/>
              <a:gd name="connsiteY39" fmla="*/ 976743 h 4783510"/>
              <a:gd name="connsiteX40" fmla="*/ 12108011 w 12192000"/>
              <a:gd name="connsiteY40" fmla="*/ 949852 h 4783510"/>
              <a:gd name="connsiteX41" fmla="*/ 12137961 w 12192000"/>
              <a:gd name="connsiteY41" fmla="*/ 928659 h 4783510"/>
              <a:gd name="connsiteX42" fmla="*/ 12152392 w 12192000"/>
              <a:gd name="connsiteY42" fmla="*/ 940852 h 4783510"/>
              <a:gd name="connsiteX43" fmla="*/ 12187275 w 12192000"/>
              <a:gd name="connsiteY43" fmla="*/ 939175 h 4783510"/>
              <a:gd name="connsiteX44" fmla="*/ 12192000 w 12192000"/>
              <a:gd name="connsiteY44" fmla="*/ 932202 h 4783510"/>
              <a:gd name="connsiteX45" fmla="*/ 12192000 w 12192000"/>
              <a:gd name="connsiteY45" fmla="*/ 1423622 h 4783510"/>
              <a:gd name="connsiteX46" fmla="*/ 12192000 w 12192000"/>
              <a:gd name="connsiteY46" fmla="*/ 2783600 h 4783510"/>
              <a:gd name="connsiteX47" fmla="*/ 12192000 w 12192000"/>
              <a:gd name="connsiteY47" fmla="*/ 4783510 h 4783510"/>
              <a:gd name="connsiteX48" fmla="*/ 2 w 12192000"/>
              <a:gd name="connsiteY48" fmla="*/ 4783510 h 4783510"/>
              <a:gd name="connsiteX49" fmla="*/ 2 w 12192000"/>
              <a:gd name="connsiteY49" fmla="*/ 1855074 h 4783510"/>
              <a:gd name="connsiteX50" fmla="*/ 0 w 12192000"/>
              <a:gd name="connsiteY50" fmla="*/ 1855074 h 4783510"/>
              <a:gd name="connsiteX51" fmla="*/ 0 w 12192000"/>
              <a:gd name="connsiteY51" fmla="*/ 3676 h 4783510"/>
              <a:gd name="connsiteX52" fmla="*/ 4725 w 12192000"/>
              <a:gd name="connsiteY52" fmla="*/ 10649 h 4783510"/>
              <a:gd name="connsiteX53" fmla="*/ 39608 w 12192000"/>
              <a:gd name="connsiteY53" fmla="*/ 12325 h 4783510"/>
              <a:gd name="connsiteX54" fmla="*/ 54039 w 12192000"/>
              <a:gd name="connsiteY54" fmla="*/ 133 h 4783510"/>
              <a:gd name="connsiteX0" fmla="*/ 54039 w 12192000"/>
              <a:gd name="connsiteY0" fmla="*/ 133 h 4783510"/>
              <a:gd name="connsiteX1" fmla="*/ 83989 w 12192000"/>
              <a:gd name="connsiteY1" fmla="*/ 21326 h 4783510"/>
              <a:gd name="connsiteX2" fmla="*/ 127696 w 12192000"/>
              <a:gd name="connsiteY2" fmla="*/ 48217 h 4783510"/>
              <a:gd name="connsiteX3" fmla="*/ 195328 w 12192000"/>
              <a:gd name="connsiteY3" fmla="*/ 60745 h 4783510"/>
              <a:gd name="connsiteX4" fmla="*/ 217130 w 12192000"/>
              <a:gd name="connsiteY4" fmla="*/ 52754 h 4783510"/>
              <a:gd name="connsiteX5" fmla="*/ 232932 w 12192000"/>
              <a:gd name="connsiteY5" fmla="*/ 50560 h 4783510"/>
              <a:gd name="connsiteX6" fmla="*/ 296960 w 12192000"/>
              <a:gd name="connsiteY6" fmla="*/ 85674 h 4783510"/>
              <a:gd name="connsiteX7" fmla="*/ 329442 w 12192000"/>
              <a:gd name="connsiteY7" fmla="*/ 61820 h 4783510"/>
              <a:gd name="connsiteX8" fmla="*/ 386012 w 12192000"/>
              <a:gd name="connsiteY8" fmla="*/ 80741 h 4783510"/>
              <a:gd name="connsiteX9" fmla="*/ 425496 w 12192000"/>
              <a:gd name="connsiteY9" fmla="*/ 47729 h 4783510"/>
              <a:gd name="connsiteX10" fmla="*/ 459561 w 12192000"/>
              <a:gd name="connsiteY10" fmla="*/ 55824 h 4783510"/>
              <a:gd name="connsiteX11" fmla="*/ 559233 w 12192000"/>
              <a:gd name="connsiteY11" fmla="*/ 72799 h 4783510"/>
              <a:gd name="connsiteX12" fmla="*/ 661345 w 12192000"/>
              <a:gd name="connsiteY12" fmla="*/ 147481 h 4783510"/>
              <a:gd name="connsiteX13" fmla="*/ 725095 w 12192000"/>
              <a:gd name="connsiteY13" fmla="*/ 161274 h 4783510"/>
              <a:gd name="connsiteX14" fmla="*/ 755536 w 12192000"/>
              <a:gd name="connsiteY14" fmla="*/ 180724 h 4783510"/>
              <a:gd name="connsiteX15" fmla="*/ 776480 w 12192000"/>
              <a:gd name="connsiteY15" fmla="*/ 182273 h 4783510"/>
              <a:gd name="connsiteX16" fmla="*/ 789058 w 12192000"/>
              <a:gd name="connsiteY16" fmla="*/ 184824 h 4783510"/>
              <a:gd name="connsiteX17" fmla="*/ 811171 w 12192000"/>
              <a:gd name="connsiteY17" fmla="*/ 216295 h 4783510"/>
              <a:gd name="connsiteX18" fmla="*/ 878029 w 12192000"/>
              <a:gd name="connsiteY18" fmla="*/ 215023 h 4783510"/>
              <a:gd name="connsiteX19" fmla="*/ 884769 w 12192000"/>
              <a:gd name="connsiteY19" fmla="*/ 220986 h 4783510"/>
              <a:gd name="connsiteX20" fmla="*/ 1600387 w 12192000"/>
              <a:gd name="connsiteY20" fmla="*/ 354356 h 4783510"/>
              <a:gd name="connsiteX21" fmla="*/ 9012952 w 12192000"/>
              <a:gd name="connsiteY21" fmla="*/ 1139547 h 4783510"/>
              <a:gd name="connsiteX22" fmla="*/ 11269135 w 12192000"/>
              <a:gd name="connsiteY22" fmla="*/ 1154978 h 4783510"/>
              <a:gd name="connsiteX23" fmla="*/ 11276593 w 12192000"/>
              <a:gd name="connsiteY23" fmla="*/ 1158504 h 4783510"/>
              <a:gd name="connsiteX24" fmla="*/ 11298713 w 12192000"/>
              <a:gd name="connsiteY24" fmla="*/ 1157049 h 4783510"/>
              <a:gd name="connsiteX25" fmla="*/ 11380829 w 12192000"/>
              <a:gd name="connsiteY25" fmla="*/ 1144822 h 4783510"/>
              <a:gd name="connsiteX26" fmla="*/ 11402942 w 12192000"/>
              <a:gd name="connsiteY26" fmla="*/ 1113350 h 4783510"/>
              <a:gd name="connsiteX27" fmla="*/ 11415520 w 12192000"/>
              <a:gd name="connsiteY27" fmla="*/ 1110800 h 4783510"/>
              <a:gd name="connsiteX28" fmla="*/ 11436464 w 12192000"/>
              <a:gd name="connsiteY28" fmla="*/ 1109251 h 4783510"/>
              <a:gd name="connsiteX29" fmla="*/ 11466905 w 12192000"/>
              <a:gd name="connsiteY29" fmla="*/ 1089800 h 4783510"/>
              <a:gd name="connsiteX30" fmla="*/ 11530655 w 12192000"/>
              <a:gd name="connsiteY30" fmla="*/ 1076007 h 4783510"/>
              <a:gd name="connsiteX31" fmla="*/ 11632767 w 12192000"/>
              <a:gd name="connsiteY31" fmla="*/ 1001326 h 4783510"/>
              <a:gd name="connsiteX32" fmla="*/ 11732439 w 12192000"/>
              <a:gd name="connsiteY32" fmla="*/ 984350 h 4783510"/>
              <a:gd name="connsiteX33" fmla="*/ 11766504 w 12192000"/>
              <a:gd name="connsiteY33" fmla="*/ 976255 h 4783510"/>
              <a:gd name="connsiteX34" fmla="*/ 11788440 w 12192000"/>
              <a:gd name="connsiteY34" fmla="*/ 995646 h 4783510"/>
              <a:gd name="connsiteX35" fmla="*/ 11826422 w 12192000"/>
              <a:gd name="connsiteY35" fmla="*/ 995644 h 4783510"/>
              <a:gd name="connsiteX36" fmla="*/ 11891635 w 12192000"/>
              <a:gd name="connsiteY36" fmla="*/ 997172 h 4783510"/>
              <a:gd name="connsiteX37" fmla="*/ 11959068 w 12192000"/>
              <a:gd name="connsiteY37" fmla="*/ 979087 h 4783510"/>
              <a:gd name="connsiteX38" fmla="*/ 11974871 w 12192000"/>
              <a:gd name="connsiteY38" fmla="*/ 981280 h 4783510"/>
              <a:gd name="connsiteX39" fmla="*/ 11996673 w 12192000"/>
              <a:gd name="connsiteY39" fmla="*/ 989271 h 4783510"/>
              <a:gd name="connsiteX40" fmla="*/ 12064304 w 12192000"/>
              <a:gd name="connsiteY40" fmla="*/ 976743 h 4783510"/>
              <a:gd name="connsiteX41" fmla="*/ 12108011 w 12192000"/>
              <a:gd name="connsiteY41" fmla="*/ 949852 h 4783510"/>
              <a:gd name="connsiteX42" fmla="*/ 12137961 w 12192000"/>
              <a:gd name="connsiteY42" fmla="*/ 928659 h 4783510"/>
              <a:gd name="connsiteX43" fmla="*/ 12152392 w 12192000"/>
              <a:gd name="connsiteY43" fmla="*/ 940852 h 4783510"/>
              <a:gd name="connsiteX44" fmla="*/ 12187275 w 12192000"/>
              <a:gd name="connsiteY44" fmla="*/ 939175 h 4783510"/>
              <a:gd name="connsiteX45" fmla="*/ 12192000 w 12192000"/>
              <a:gd name="connsiteY45" fmla="*/ 932202 h 4783510"/>
              <a:gd name="connsiteX46" fmla="*/ 12192000 w 12192000"/>
              <a:gd name="connsiteY46" fmla="*/ 1423622 h 4783510"/>
              <a:gd name="connsiteX47" fmla="*/ 12192000 w 12192000"/>
              <a:gd name="connsiteY47" fmla="*/ 2783600 h 4783510"/>
              <a:gd name="connsiteX48" fmla="*/ 12192000 w 12192000"/>
              <a:gd name="connsiteY48" fmla="*/ 4783510 h 4783510"/>
              <a:gd name="connsiteX49" fmla="*/ 2 w 12192000"/>
              <a:gd name="connsiteY49" fmla="*/ 4783510 h 4783510"/>
              <a:gd name="connsiteX50" fmla="*/ 2 w 12192000"/>
              <a:gd name="connsiteY50" fmla="*/ 1855074 h 4783510"/>
              <a:gd name="connsiteX51" fmla="*/ 0 w 12192000"/>
              <a:gd name="connsiteY51" fmla="*/ 1855074 h 4783510"/>
              <a:gd name="connsiteX52" fmla="*/ 0 w 12192000"/>
              <a:gd name="connsiteY52" fmla="*/ 3676 h 4783510"/>
              <a:gd name="connsiteX53" fmla="*/ 4725 w 12192000"/>
              <a:gd name="connsiteY53" fmla="*/ 10649 h 4783510"/>
              <a:gd name="connsiteX54" fmla="*/ 39608 w 12192000"/>
              <a:gd name="connsiteY54" fmla="*/ 12325 h 4783510"/>
              <a:gd name="connsiteX55" fmla="*/ 54039 w 12192000"/>
              <a:gd name="connsiteY55" fmla="*/ 133 h 4783510"/>
              <a:gd name="connsiteX0" fmla="*/ 54039 w 12192000"/>
              <a:gd name="connsiteY0" fmla="*/ 133 h 4783510"/>
              <a:gd name="connsiteX1" fmla="*/ 83989 w 12192000"/>
              <a:gd name="connsiteY1" fmla="*/ 21326 h 4783510"/>
              <a:gd name="connsiteX2" fmla="*/ 127696 w 12192000"/>
              <a:gd name="connsiteY2" fmla="*/ 48217 h 4783510"/>
              <a:gd name="connsiteX3" fmla="*/ 195328 w 12192000"/>
              <a:gd name="connsiteY3" fmla="*/ 60745 h 4783510"/>
              <a:gd name="connsiteX4" fmla="*/ 217130 w 12192000"/>
              <a:gd name="connsiteY4" fmla="*/ 52754 h 4783510"/>
              <a:gd name="connsiteX5" fmla="*/ 232932 w 12192000"/>
              <a:gd name="connsiteY5" fmla="*/ 50560 h 4783510"/>
              <a:gd name="connsiteX6" fmla="*/ 296960 w 12192000"/>
              <a:gd name="connsiteY6" fmla="*/ 85674 h 4783510"/>
              <a:gd name="connsiteX7" fmla="*/ 329442 w 12192000"/>
              <a:gd name="connsiteY7" fmla="*/ 61820 h 4783510"/>
              <a:gd name="connsiteX8" fmla="*/ 386012 w 12192000"/>
              <a:gd name="connsiteY8" fmla="*/ 80741 h 4783510"/>
              <a:gd name="connsiteX9" fmla="*/ 425496 w 12192000"/>
              <a:gd name="connsiteY9" fmla="*/ 47729 h 4783510"/>
              <a:gd name="connsiteX10" fmla="*/ 459561 w 12192000"/>
              <a:gd name="connsiteY10" fmla="*/ 55824 h 4783510"/>
              <a:gd name="connsiteX11" fmla="*/ 559233 w 12192000"/>
              <a:gd name="connsiteY11" fmla="*/ 72799 h 4783510"/>
              <a:gd name="connsiteX12" fmla="*/ 661345 w 12192000"/>
              <a:gd name="connsiteY12" fmla="*/ 147481 h 4783510"/>
              <a:gd name="connsiteX13" fmla="*/ 725095 w 12192000"/>
              <a:gd name="connsiteY13" fmla="*/ 161274 h 4783510"/>
              <a:gd name="connsiteX14" fmla="*/ 755536 w 12192000"/>
              <a:gd name="connsiteY14" fmla="*/ 180724 h 4783510"/>
              <a:gd name="connsiteX15" fmla="*/ 776480 w 12192000"/>
              <a:gd name="connsiteY15" fmla="*/ 182273 h 4783510"/>
              <a:gd name="connsiteX16" fmla="*/ 789058 w 12192000"/>
              <a:gd name="connsiteY16" fmla="*/ 184824 h 4783510"/>
              <a:gd name="connsiteX17" fmla="*/ 811171 w 12192000"/>
              <a:gd name="connsiteY17" fmla="*/ 216295 h 4783510"/>
              <a:gd name="connsiteX18" fmla="*/ 878029 w 12192000"/>
              <a:gd name="connsiteY18" fmla="*/ 215023 h 4783510"/>
              <a:gd name="connsiteX19" fmla="*/ 884769 w 12192000"/>
              <a:gd name="connsiteY19" fmla="*/ 220986 h 4783510"/>
              <a:gd name="connsiteX20" fmla="*/ 1600387 w 12192000"/>
              <a:gd name="connsiteY20" fmla="*/ 354356 h 4783510"/>
              <a:gd name="connsiteX21" fmla="*/ 9012952 w 12192000"/>
              <a:gd name="connsiteY21" fmla="*/ 1139547 h 4783510"/>
              <a:gd name="connsiteX22" fmla="*/ 11269135 w 12192000"/>
              <a:gd name="connsiteY22" fmla="*/ 1154978 h 4783510"/>
              <a:gd name="connsiteX23" fmla="*/ 11276593 w 12192000"/>
              <a:gd name="connsiteY23" fmla="*/ 1158504 h 4783510"/>
              <a:gd name="connsiteX24" fmla="*/ 11298713 w 12192000"/>
              <a:gd name="connsiteY24" fmla="*/ 1157049 h 4783510"/>
              <a:gd name="connsiteX25" fmla="*/ 11380829 w 12192000"/>
              <a:gd name="connsiteY25" fmla="*/ 1144822 h 4783510"/>
              <a:gd name="connsiteX26" fmla="*/ 11402942 w 12192000"/>
              <a:gd name="connsiteY26" fmla="*/ 1113350 h 4783510"/>
              <a:gd name="connsiteX27" fmla="*/ 11415520 w 12192000"/>
              <a:gd name="connsiteY27" fmla="*/ 1110800 h 4783510"/>
              <a:gd name="connsiteX28" fmla="*/ 11436464 w 12192000"/>
              <a:gd name="connsiteY28" fmla="*/ 1109251 h 4783510"/>
              <a:gd name="connsiteX29" fmla="*/ 11466905 w 12192000"/>
              <a:gd name="connsiteY29" fmla="*/ 1089800 h 4783510"/>
              <a:gd name="connsiteX30" fmla="*/ 11530655 w 12192000"/>
              <a:gd name="connsiteY30" fmla="*/ 1076007 h 4783510"/>
              <a:gd name="connsiteX31" fmla="*/ 11632767 w 12192000"/>
              <a:gd name="connsiteY31" fmla="*/ 1001326 h 4783510"/>
              <a:gd name="connsiteX32" fmla="*/ 11735844 w 12192000"/>
              <a:gd name="connsiteY32" fmla="*/ 1008189 h 4783510"/>
              <a:gd name="connsiteX33" fmla="*/ 11766504 w 12192000"/>
              <a:gd name="connsiteY33" fmla="*/ 976255 h 4783510"/>
              <a:gd name="connsiteX34" fmla="*/ 11788440 w 12192000"/>
              <a:gd name="connsiteY34" fmla="*/ 995646 h 4783510"/>
              <a:gd name="connsiteX35" fmla="*/ 11826422 w 12192000"/>
              <a:gd name="connsiteY35" fmla="*/ 995644 h 4783510"/>
              <a:gd name="connsiteX36" fmla="*/ 11891635 w 12192000"/>
              <a:gd name="connsiteY36" fmla="*/ 997172 h 4783510"/>
              <a:gd name="connsiteX37" fmla="*/ 11959068 w 12192000"/>
              <a:gd name="connsiteY37" fmla="*/ 979087 h 4783510"/>
              <a:gd name="connsiteX38" fmla="*/ 11974871 w 12192000"/>
              <a:gd name="connsiteY38" fmla="*/ 981280 h 4783510"/>
              <a:gd name="connsiteX39" fmla="*/ 11996673 w 12192000"/>
              <a:gd name="connsiteY39" fmla="*/ 989271 h 4783510"/>
              <a:gd name="connsiteX40" fmla="*/ 12064304 w 12192000"/>
              <a:gd name="connsiteY40" fmla="*/ 976743 h 4783510"/>
              <a:gd name="connsiteX41" fmla="*/ 12108011 w 12192000"/>
              <a:gd name="connsiteY41" fmla="*/ 949852 h 4783510"/>
              <a:gd name="connsiteX42" fmla="*/ 12137961 w 12192000"/>
              <a:gd name="connsiteY42" fmla="*/ 928659 h 4783510"/>
              <a:gd name="connsiteX43" fmla="*/ 12152392 w 12192000"/>
              <a:gd name="connsiteY43" fmla="*/ 940852 h 4783510"/>
              <a:gd name="connsiteX44" fmla="*/ 12187275 w 12192000"/>
              <a:gd name="connsiteY44" fmla="*/ 939175 h 4783510"/>
              <a:gd name="connsiteX45" fmla="*/ 12192000 w 12192000"/>
              <a:gd name="connsiteY45" fmla="*/ 932202 h 4783510"/>
              <a:gd name="connsiteX46" fmla="*/ 12192000 w 12192000"/>
              <a:gd name="connsiteY46" fmla="*/ 1423622 h 4783510"/>
              <a:gd name="connsiteX47" fmla="*/ 12192000 w 12192000"/>
              <a:gd name="connsiteY47" fmla="*/ 2783600 h 4783510"/>
              <a:gd name="connsiteX48" fmla="*/ 12192000 w 12192000"/>
              <a:gd name="connsiteY48" fmla="*/ 4783510 h 4783510"/>
              <a:gd name="connsiteX49" fmla="*/ 2 w 12192000"/>
              <a:gd name="connsiteY49" fmla="*/ 4783510 h 4783510"/>
              <a:gd name="connsiteX50" fmla="*/ 2 w 12192000"/>
              <a:gd name="connsiteY50" fmla="*/ 1855074 h 4783510"/>
              <a:gd name="connsiteX51" fmla="*/ 0 w 12192000"/>
              <a:gd name="connsiteY51" fmla="*/ 1855074 h 4783510"/>
              <a:gd name="connsiteX52" fmla="*/ 0 w 12192000"/>
              <a:gd name="connsiteY52" fmla="*/ 3676 h 4783510"/>
              <a:gd name="connsiteX53" fmla="*/ 4725 w 12192000"/>
              <a:gd name="connsiteY53" fmla="*/ 10649 h 4783510"/>
              <a:gd name="connsiteX54" fmla="*/ 39608 w 12192000"/>
              <a:gd name="connsiteY54" fmla="*/ 12325 h 4783510"/>
              <a:gd name="connsiteX55" fmla="*/ 54039 w 12192000"/>
              <a:gd name="connsiteY55" fmla="*/ 133 h 4783510"/>
              <a:gd name="connsiteX0" fmla="*/ 54039 w 12192000"/>
              <a:gd name="connsiteY0" fmla="*/ 133 h 4783510"/>
              <a:gd name="connsiteX1" fmla="*/ 83989 w 12192000"/>
              <a:gd name="connsiteY1" fmla="*/ 21326 h 4783510"/>
              <a:gd name="connsiteX2" fmla="*/ 127696 w 12192000"/>
              <a:gd name="connsiteY2" fmla="*/ 48217 h 4783510"/>
              <a:gd name="connsiteX3" fmla="*/ 195328 w 12192000"/>
              <a:gd name="connsiteY3" fmla="*/ 60745 h 4783510"/>
              <a:gd name="connsiteX4" fmla="*/ 217130 w 12192000"/>
              <a:gd name="connsiteY4" fmla="*/ 52754 h 4783510"/>
              <a:gd name="connsiteX5" fmla="*/ 232932 w 12192000"/>
              <a:gd name="connsiteY5" fmla="*/ 50560 h 4783510"/>
              <a:gd name="connsiteX6" fmla="*/ 296960 w 12192000"/>
              <a:gd name="connsiteY6" fmla="*/ 85674 h 4783510"/>
              <a:gd name="connsiteX7" fmla="*/ 329442 w 12192000"/>
              <a:gd name="connsiteY7" fmla="*/ 61820 h 4783510"/>
              <a:gd name="connsiteX8" fmla="*/ 386012 w 12192000"/>
              <a:gd name="connsiteY8" fmla="*/ 80741 h 4783510"/>
              <a:gd name="connsiteX9" fmla="*/ 425496 w 12192000"/>
              <a:gd name="connsiteY9" fmla="*/ 47729 h 4783510"/>
              <a:gd name="connsiteX10" fmla="*/ 459561 w 12192000"/>
              <a:gd name="connsiteY10" fmla="*/ 55824 h 4783510"/>
              <a:gd name="connsiteX11" fmla="*/ 559233 w 12192000"/>
              <a:gd name="connsiteY11" fmla="*/ 72799 h 4783510"/>
              <a:gd name="connsiteX12" fmla="*/ 661345 w 12192000"/>
              <a:gd name="connsiteY12" fmla="*/ 147481 h 4783510"/>
              <a:gd name="connsiteX13" fmla="*/ 725095 w 12192000"/>
              <a:gd name="connsiteY13" fmla="*/ 161274 h 4783510"/>
              <a:gd name="connsiteX14" fmla="*/ 755536 w 12192000"/>
              <a:gd name="connsiteY14" fmla="*/ 180724 h 4783510"/>
              <a:gd name="connsiteX15" fmla="*/ 776480 w 12192000"/>
              <a:gd name="connsiteY15" fmla="*/ 182273 h 4783510"/>
              <a:gd name="connsiteX16" fmla="*/ 789058 w 12192000"/>
              <a:gd name="connsiteY16" fmla="*/ 184824 h 4783510"/>
              <a:gd name="connsiteX17" fmla="*/ 811171 w 12192000"/>
              <a:gd name="connsiteY17" fmla="*/ 216295 h 4783510"/>
              <a:gd name="connsiteX18" fmla="*/ 878029 w 12192000"/>
              <a:gd name="connsiteY18" fmla="*/ 215023 h 4783510"/>
              <a:gd name="connsiteX19" fmla="*/ 884769 w 12192000"/>
              <a:gd name="connsiteY19" fmla="*/ 220986 h 4783510"/>
              <a:gd name="connsiteX20" fmla="*/ 1600387 w 12192000"/>
              <a:gd name="connsiteY20" fmla="*/ 354356 h 4783510"/>
              <a:gd name="connsiteX21" fmla="*/ 9012952 w 12192000"/>
              <a:gd name="connsiteY21" fmla="*/ 1139547 h 4783510"/>
              <a:gd name="connsiteX22" fmla="*/ 11269135 w 12192000"/>
              <a:gd name="connsiteY22" fmla="*/ 1154978 h 4783510"/>
              <a:gd name="connsiteX23" fmla="*/ 11276593 w 12192000"/>
              <a:gd name="connsiteY23" fmla="*/ 1158504 h 4783510"/>
              <a:gd name="connsiteX24" fmla="*/ 11298713 w 12192000"/>
              <a:gd name="connsiteY24" fmla="*/ 1157049 h 4783510"/>
              <a:gd name="connsiteX25" fmla="*/ 11380829 w 12192000"/>
              <a:gd name="connsiteY25" fmla="*/ 1144822 h 4783510"/>
              <a:gd name="connsiteX26" fmla="*/ 11402942 w 12192000"/>
              <a:gd name="connsiteY26" fmla="*/ 1113350 h 4783510"/>
              <a:gd name="connsiteX27" fmla="*/ 11415520 w 12192000"/>
              <a:gd name="connsiteY27" fmla="*/ 1110800 h 4783510"/>
              <a:gd name="connsiteX28" fmla="*/ 11436464 w 12192000"/>
              <a:gd name="connsiteY28" fmla="*/ 1109251 h 4783510"/>
              <a:gd name="connsiteX29" fmla="*/ 11466905 w 12192000"/>
              <a:gd name="connsiteY29" fmla="*/ 1089800 h 4783510"/>
              <a:gd name="connsiteX30" fmla="*/ 11530655 w 12192000"/>
              <a:gd name="connsiteY30" fmla="*/ 1076007 h 4783510"/>
              <a:gd name="connsiteX31" fmla="*/ 11632767 w 12192000"/>
              <a:gd name="connsiteY31" fmla="*/ 1001326 h 4783510"/>
              <a:gd name="connsiteX32" fmla="*/ 11735844 w 12192000"/>
              <a:gd name="connsiteY32" fmla="*/ 1008189 h 4783510"/>
              <a:gd name="connsiteX33" fmla="*/ 11766504 w 12192000"/>
              <a:gd name="connsiteY33" fmla="*/ 976255 h 4783510"/>
              <a:gd name="connsiteX34" fmla="*/ 11788440 w 12192000"/>
              <a:gd name="connsiteY34" fmla="*/ 995646 h 4783510"/>
              <a:gd name="connsiteX35" fmla="*/ 11826422 w 12192000"/>
              <a:gd name="connsiteY35" fmla="*/ 995644 h 4783510"/>
              <a:gd name="connsiteX36" fmla="*/ 11891635 w 12192000"/>
              <a:gd name="connsiteY36" fmla="*/ 997172 h 4783510"/>
              <a:gd name="connsiteX37" fmla="*/ 11959068 w 12192000"/>
              <a:gd name="connsiteY37" fmla="*/ 979087 h 4783510"/>
              <a:gd name="connsiteX38" fmla="*/ 11974871 w 12192000"/>
              <a:gd name="connsiteY38" fmla="*/ 981280 h 4783510"/>
              <a:gd name="connsiteX39" fmla="*/ 11996673 w 12192000"/>
              <a:gd name="connsiteY39" fmla="*/ 989271 h 4783510"/>
              <a:gd name="connsiteX40" fmla="*/ 12064304 w 12192000"/>
              <a:gd name="connsiteY40" fmla="*/ 976743 h 4783510"/>
              <a:gd name="connsiteX41" fmla="*/ 12108011 w 12192000"/>
              <a:gd name="connsiteY41" fmla="*/ 949852 h 4783510"/>
              <a:gd name="connsiteX42" fmla="*/ 12137961 w 12192000"/>
              <a:gd name="connsiteY42" fmla="*/ 928659 h 4783510"/>
              <a:gd name="connsiteX43" fmla="*/ 12152392 w 12192000"/>
              <a:gd name="connsiteY43" fmla="*/ 940852 h 4783510"/>
              <a:gd name="connsiteX44" fmla="*/ 12187275 w 12192000"/>
              <a:gd name="connsiteY44" fmla="*/ 939175 h 4783510"/>
              <a:gd name="connsiteX45" fmla="*/ 12192000 w 12192000"/>
              <a:gd name="connsiteY45" fmla="*/ 932202 h 4783510"/>
              <a:gd name="connsiteX46" fmla="*/ 12192000 w 12192000"/>
              <a:gd name="connsiteY46" fmla="*/ 1423622 h 4783510"/>
              <a:gd name="connsiteX47" fmla="*/ 12192000 w 12192000"/>
              <a:gd name="connsiteY47" fmla="*/ 2783600 h 4783510"/>
              <a:gd name="connsiteX48" fmla="*/ 12192000 w 12192000"/>
              <a:gd name="connsiteY48" fmla="*/ 4783510 h 4783510"/>
              <a:gd name="connsiteX49" fmla="*/ 2 w 12192000"/>
              <a:gd name="connsiteY49" fmla="*/ 4783510 h 4783510"/>
              <a:gd name="connsiteX50" fmla="*/ 2 w 12192000"/>
              <a:gd name="connsiteY50" fmla="*/ 1855074 h 4783510"/>
              <a:gd name="connsiteX51" fmla="*/ 0 w 12192000"/>
              <a:gd name="connsiteY51" fmla="*/ 1855074 h 4783510"/>
              <a:gd name="connsiteX52" fmla="*/ 0 w 12192000"/>
              <a:gd name="connsiteY52" fmla="*/ 3676 h 4783510"/>
              <a:gd name="connsiteX53" fmla="*/ 4725 w 12192000"/>
              <a:gd name="connsiteY53" fmla="*/ 10649 h 4783510"/>
              <a:gd name="connsiteX54" fmla="*/ 39608 w 12192000"/>
              <a:gd name="connsiteY54" fmla="*/ 12325 h 4783510"/>
              <a:gd name="connsiteX55" fmla="*/ 54039 w 12192000"/>
              <a:gd name="connsiteY55" fmla="*/ 133 h 4783510"/>
              <a:gd name="connsiteX0" fmla="*/ 54039 w 12192000"/>
              <a:gd name="connsiteY0" fmla="*/ 133 h 4783510"/>
              <a:gd name="connsiteX1" fmla="*/ 83989 w 12192000"/>
              <a:gd name="connsiteY1" fmla="*/ 21326 h 4783510"/>
              <a:gd name="connsiteX2" fmla="*/ 127696 w 12192000"/>
              <a:gd name="connsiteY2" fmla="*/ 48217 h 4783510"/>
              <a:gd name="connsiteX3" fmla="*/ 195328 w 12192000"/>
              <a:gd name="connsiteY3" fmla="*/ 60745 h 4783510"/>
              <a:gd name="connsiteX4" fmla="*/ 217130 w 12192000"/>
              <a:gd name="connsiteY4" fmla="*/ 52754 h 4783510"/>
              <a:gd name="connsiteX5" fmla="*/ 232932 w 12192000"/>
              <a:gd name="connsiteY5" fmla="*/ 50560 h 4783510"/>
              <a:gd name="connsiteX6" fmla="*/ 296960 w 12192000"/>
              <a:gd name="connsiteY6" fmla="*/ 85674 h 4783510"/>
              <a:gd name="connsiteX7" fmla="*/ 329442 w 12192000"/>
              <a:gd name="connsiteY7" fmla="*/ 61820 h 4783510"/>
              <a:gd name="connsiteX8" fmla="*/ 386012 w 12192000"/>
              <a:gd name="connsiteY8" fmla="*/ 80741 h 4783510"/>
              <a:gd name="connsiteX9" fmla="*/ 425496 w 12192000"/>
              <a:gd name="connsiteY9" fmla="*/ 47729 h 4783510"/>
              <a:gd name="connsiteX10" fmla="*/ 459561 w 12192000"/>
              <a:gd name="connsiteY10" fmla="*/ 55824 h 4783510"/>
              <a:gd name="connsiteX11" fmla="*/ 559233 w 12192000"/>
              <a:gd name="connsiteY11" fmla="*/ 72799 h 4783510"/>
              <a:gd name="connsiteX12" fmla="*/ 661345 w 12192000"/>
              <a:gd name="connsiteY12" fmla="*/ 147481 h 4783510"/>
              <a:gd name="connsiteX13" fmla="*/ 725095 w 12192000"/>
              <a:gd name="connsiteY13" fmla="*/ 161274 h 4783510"/>
              <a:gd name="connsiteX14" fmla="*/ 755536 w 12192000"/>
              <a:gd name="connsiteY14" fmla="*/ 180724 h 4783510"/>
              <a:gd name="connsiteX15" fmla="*/ 776480 w 12192000"/>
              <a:gd name="connsiteY15" fmla="*/ 182273 h 4783510"/>
              <a:gd name="connsiteX16" fmla="*/ 789058 w 12192000"/>
              <a:gd name="connsiteY16" fmla="*/ 184824 h 4783510"/>
              <a:gd name="connsiteX17" fmla="*/ 811171 w 12192000"/>
              <a:gd name="connsiteY17" fmla="*/ 216295 h 4783510"/>
              <a:gd name="connsiteX18" fmla="*/ 878029 w 12192000"/>
              <a:gd name="connsiteY18" fmla="*/ 215023 h 4783510"/>
              <a:gd name="connsiteX19" fmla="*/ 884769 w 12192000"/>
              <a:gd name="connsiteY19" fmla="*/ 220986 h 4783510"/>
              <a:gd name="connsiteX20" fmla="*/ 1600387 w 12192000"/>
              <a:gd name="connsiteY20" fmla="*/ 354356 h 4783510"/>
              <a:gd name="connsiteX21" fmla="*/ 9012952 w 12192000"/>
              <a:gd name="connsiteY21" fmla="*/ 1139547 h 4783510"/>
              <a:gd name="connsiteX22" fmla="*/ 11269135 w 12192000"/>
              <a:gd name="connsiteY22" fmla="*/ 1154978 h 4783510"/>
              <a:gd name="connsiteX23" fmla="*/ 11276593 w 12192000"/>
              <a:gd name="connsiteY23" fmla="*/ 1158504 h 4783510"/>
              <a:gd name="connsiteX24" fmla="*/ 11298713 w 12192000"/>
              <a:gd name="connsiteY24" fmla="*/ 1157049 h 4783510"/>
              <a:gd name="connsiteX25" fmla="*/ 11380829 w 12192000"/>
              <a:gd name="connsiteY25" fmla="*/ 1144822 h 4783510"/>
              <a:gd name="connsiteX26" fmla="*/ 11402942 w 12192000"/>
              <a:gd name="connsiteY26" fmla="*/ 1113350 h 4783510"/>
              <a:gd name="connsiteX27" fmla="*/ 11415520 w 12192000"/>
              <a:gd name="connsiteY27" fmla="*/ 1110800 h 4783510"/>
              <a:gd name="connsiteX28" fmla="*/ 11436464 w 12192000"/>
              <a:gd name="connsiteY28" fmla="*/ 1109251 h 4783510"/>
              <a:gd name="connsiteX29" fmla="*/ 11466905 w 12192000"/>
              <a:gd name="connsiteY29" fmla="*/ 1089800 h 4783510"/>
              <a:gd name="connsiteX30" fmla="*/ 11530655 w 12192000"/>
              <a:gd name="connsiteY30" fmla="*/ 1076007 h 4783510"/>
              <a:gd name="connsiteX31" fmla="*/ 11632767 w 12192000"/>
              <a:gd name="connsiteY31" fmla="*/ 1001326 h 4783510"/>
              <a:gd name="connsiteX32" fmla="*/ 11708599 w 12192000"/>
              <a:gd name="connsiteY32" fmla="*/ 997972 h 4783510"/>
              <a:gd name="connsiteX33" fmla="*/ 11766504 w 12192000"/>
              <a:gd name="connsiteY33" fmla="*/ 976255 h 4783510"/>
              <a:gd name="connsiteX34" fmla="*/ 11788440 w 12192000"/>
              <a:gd name="connsiteY34" fmla="*/ 995646 h 4783510"/>
              <a:gd name="connsiteX35" fmla="*/ 11826422 w 12192000"/>
              <a:gd name="connsiteY35" fmla="*/ 995644 h 4783510"/>
              <a:gd name="connsiteX36" fmla="*/ 11891635 w 12192000"/>
              <a:gd name="connsiteY36" fmla="*/ 997172 h 4783510"/>
              <a:gd name="connsiteX37" fmla="*/ 11959068 w 12192000"/>
              <a:gd name="connsiteY37" fmla="*/ 979087 h 4783510"/>
              <a:gd name="connsiteX38" fmla="*/ 11974871 w 12192000"/>
              <a:gd name="connsiteY38" fmla="*/ 981280 h 4783510"/>
              <a:gd name="connsiteX39" fmla="*/ 11996673 w 12192000"/>
              <a:gd name="connsiteY39" fmla="*/ 989271 h 4783510"/>
              <a:gd name="connsiteX40" fmla="*/ 12064304 w 12192000"/>
              <a:gd name="connsiteY40" fmla="*/ 976743 h 4783510"/>
              <a:gd name="connsiteX41" fmla="*/ 12108011 w 12192000"/>
              <a:gd name="connsiteY41" fmla="*/ 949852 h 4783510"/>
              <a:gd name="connsiteX42" fmla="*/ 12137961 w 12192000"/>
              <a:gd name="connsiteY42" fmla="*/ 928659 h 4783510"/>
              <a:gd name="connsiteX43" fmla="*/ 12152392 w 12192000"/>
              <a:gd name="connsiteY43" fmla="*/ 940852 h 4783510"/>
              <a:gd name="connsiteX44" fmla="*/ 12187275 w 12192000"/>
              <a:gd name="connsiteY44" fmla="*/ 939175 h 4783510"/>
              <a:gd name="connsiteX45" fmla="*/ 12192000 w 12192000"/>
              <a:gd name="connsiteY45" fmla="*/ 932202 h 4783510"/>
              <a:gd name="connsiteX46" fmla="*/ 12192000 w 12192000"/>
              <a:gd name="connsiteY46" fmla="*/ 1423622 h 4783510"/>
              <a:gd name="connsiteX47" fmla="*/ 12192000 w 12192000"/>
              <a:gd name="connsiteY47" fmla="*/ 2783600 h 4783510"/>
              <a:gd name="connsiteX48" fmla="*/ 12192000 w 12192000"/>
              <a:gd name="connsiteY48" fmla="*/ 4783510 h 4783510"/>
              <a:gd name="connsiteX49" fmla="*/ 2 w 12192000"/>
              <a:gd name="connsiteY49" fmla="*/ 4783510 h 4783510"/>
              <a:gd name="connsiteX50" fmla="*/ 2 w 12192000"/>
              <a:gd name="connsiteY50" fmla="*/ 1855074 h 4783510"/>
              <a:gd name="connsiteX51" fmla="*/ 0 w 12192000"/>
              <a:gd name="connsiteY51" fmla="*/ 1855074 h 4783510"/>
              <a:gd name="connsiteX52" fmla="*/ 0 w 12192000"/>
              <a:gd name="connsiteY52" fmla="*/ 3676 h 4783510"/>
              <a:gd name="connsiteX53" fmla="*/ 4725 w 12192000"/>
              <a:gd name="connsiteY53" fmla="*/ 10649 h 4783510"/>
              <a:gd name="connsiteX54" fmla="*/ 39608 w 12192000"/>
              <a:gd name="connsiteY54" fmla="*/ 12325 h 4783510"/>
              <a:gd name="connsiteX55" fmla="*/ 54039 w 12192000"/>
              <a:gd name="connsiteY55" fmla="*/ 133 h 4783510"/>
              <a:gd name="connsiteX0" fmla="*/ 54039 w 12192000"/>
              <a:gd name="connsiteY0" fmla="*/ 133 h 4783510"/>
              <a:gd name="connsiteX1" fmla="*/ 83989 w 12192000"/>
              <a:gd name="connsiteY1" fmla="*/ 21326 h 4783510"/>
              <a:gd name="connsiteX2" fmla="*/ 127696 w 12192000"/>
              <a:gd name="connsiteY2" fmla="*/ 48217 h 4783510"/>
              <a:gd name="connsiteX3" fmla="*/ 195328 w 12192000"/>
              <a:gd name="connsiteY3" fmla="*/ 60745 h 4783510"/>
              <a:gd name="connsiteX4" fmla="*/ 217130 w 12192000"/>
              <a:gd name="connsiteY4" fmla="*/ 52754 h 4783510"/>
              <a:gd name="connsiteX5" fmla="*/ 232932 w 12192000"/>
              <a:gd name="connsiteY5" fmla="*/ 50560 h 4783510"/>
              <a:gd name="connsiteX6" fmla="*/ 296960 w 12192000"/>
              <a:gd name="connsiteY6" fmla="*/ 85674 h 4783510"/>
              <a:gd name="connsiteX7" fmla="*/ 329442 w 12192000"/>
              <a:gd name="connsiteY7" fmla="*/ 61820 h 4783510"/>
              <a:gd name="connsiteX8" fmla="*/ 386012 w 12192000"/>
              <a:gd name="connsiteY8" fmla="*/ 80741 h 4783510"/>
              <a:gd name="connsiteX9" fmla="*/ 425496 w 12192000"/>
              <a:gd name="connsiteY9" fmla="*/ 47729 h 4783510"/>
              <a:gd name="connsiteX10" fmla="*/ 459561 w 12192000"/>
              <a:gd name="connsiteY10" fmla="*/ 55824 h 4783510"/>
              <a:gd name="connsiteX11" fmla="*/ 559233 w 12192000"/>
              <a:gd name="connsiteY11" fmla="*/ 72799 h 4783510"/>
              <a:gd name="connsiteX12" fmla="*/ 661345 w 12192000"/>
              <a:gd name="connsiteY12" fmla="*/ 147481 h 4783510"/>
              <a:gd name="connsiteX13" fmla="*/ 725095 w 12192000"/>
              <a:gd name="connsiteY13" fmla="*/ 161274 h 4783510"/>
              <a:gd name="connsiteX14" fmla="*/ 755536 w 12192000"/>
              <a:gd name="connsiteY14" fmla="*/ 180724 h 4783510"/>
              <a:gd name="connsiteX15" fmla="*/ 776480 w 12192000"/>
              <a:gd name="connsiteY15" fmla="*/ 182273 h 4783510"/>
              <a:gd name="connsiteX16" fmla="*/ 789058 w 12192000"/>
              <a:gd name="connsiteY16" fmla="*/ 184824 h 4783510"/>
              <a:gd name="connsiteX17" fmla="*/ 811171 w 12192000"/>
              <a:gd name="connsiteY17" fmla="*/ 216295 h 4783510"/>
              <a:gd name="connsiteX18" fmla="*/ 878029 w 12192000"/>
              <a:gd name="connsiteY18" fmla="*/ 215023 h 4783510"/>
              <a:gd name="connsiteX19" fmla="*/ 884769 w 12192000"/>
              <a:gd name="connsiteY19" fmla="*/ 220986 h 4783510"/>
              <a:gd name="connsiteX20" fmla="*/ 1600387 w 12192000"/>
              <a:gd name="connsiteY20" fmla="*/ 354356 h 4783510"/>
              <a:gd name="connsiteX21" fmla="*/ 9012952 w 12192000"/>
              <a:gd name="connsiteY21" fmla="*/ 1139547 h 4783510"/>
              <a:gd name="connsiteX22" fmla="*/ 11269135 w 12192000"/>
              <a:gd name="connsiteY22" fmla="*/ 1154978 h 4783510"/>
              <a:gd name="connsiteX23" fmla="*/ 11276593 w 12192000"/>
              <a:gd name="connsiteY23" fmla="*/ 1158504 h 4783510"/>
              <a:gd name="connsiteX24" fmla="*/ 11298713 w 12192000"/>
              <a:gd name="connsiteY24" fmla="*/ 1157049 h 4783510"/>
              <a:gd name="connsiteX25" fmla="*/ 11380829 w 12192000"/>
              <a:gd name="connsiteY25" fmla="*/ 1144822 h 4783510"/>
              <a:gd name="connsiteX26" fmla="*/ 11402942 w 12192000"/>
              <a:gd name="connsiteY26" fmla="*/ 1113350 h 4783510"/>
              <a:gd name="connsiteX27" fmla="*/ 11415520 w 12192000"/>
              <a:gd name="connsiteY27" fmla="*/ 1110800 h 4783510"/>
              <a:gd name="connsiteX28" fmla="*/ 11436464 w 12192000"/>
              <a:gd name="connsiteY28" fmla="*/ 1109251 h 4783510"/>
              <a:gd name="connsiteX29" fmla="*/ 11466905 w 12192000"/>
              <a:gd name="connsiteY29" fmla="*/ 1089800 h 4783510"/>
              <a:gd name="connsiteX30" fmla="*/ 11530655 w 12192000"/>
              <a:gd name="connsiteY30" fmla="*/ 1076007 h 4783510"/>
              <a:gd name="connsiteX31" fmla="*/ 11632767 w 12192000"/>
              <a:gd name="connsiteY31" fmla="*/ 1001326 h 4783510"/>
              <a:gd name="connsiteX32" fmla="*/ 11708599 w 12192000"/>
              <a:gd name="connsiteY32" fmla="*/ 997972 h 4783510"/>
              <a:gd name="connsiteX33" fmla="*/ 11766504 w 12192000"/>
              <a:gd name="connsiteY33" fmla="*/ 976255 h 4783510"/>
              <a:gd name="connsiteX34" fmla="*/ 11774818 w 12192000"/>
              <a:gd name="connsiteY34" fmla="*/ 1009269 h 4783510"/>
              <a:gd name="connsiteX35" fmla="*/ 11826422 w 12192000"/>
              <a:gd name="connsiteY35" fmla="*/ 995644 h 4783510"/>
              <a:gd name="connsiteX36" fmla="*/ 11891635 w 12192000"/>
              <a:gd name="connsiteY36" fmla="*/ 997172 h 4783510"/>
              <a:gd name="connsiteX37" fmla="*/ 11959068 w 12192000"/>
              <a:gd name="connsiteY37" fmla="*/ 979087 h 4783510"/>
              <a:gd name="connsiteX38" fmla="*/ 11974871 w 12192000"/>
              <a:gd name="connsiteY38" fmla="*/ 981280 h 4783510"/>
              <a:gd name="connsiteX39" fmla="*/ 11996673 w 12192000"/>
              <a:gd name="connsiteY39" fmla="*/ 989271 h 4783510"/>
              <a:gd name="connsiteX40" fmla="*/ 12064304 w 12192000"/>
              <a:gd name="connsiteY40" fmla="*/ 976743 h 4783510"/>
              <a:gd name="connsiteX41" fmla="*/ 12108011 w 12192000"/>
              <a:gd name="connsiteY41" fmla="*/ 949852 h 4783510"/>
              <a:gd name="connsiteX42" fmla="*/ 12137961 w 12192000"/>
              <a:gd name="connsiteY42" fmla="*/ 928659 h 4783510"/>
              <a:gd name="connsiteX43" fmla="*/ 12152392 w 12192000"/>
              <a:gd name="connsiteY43" fmla="*/ 940852 h 4783510"/>
              <a:gd name="connsiteX44" fmla="*/ 12187275 w 12192000"/>
              <a:gd name="connsiteY44" fmla="*/ 939175 h 4783510"/>
              <a:gd name="connsiteX45" fmla="*/ 12192000 w 12192000"/>
              <a:gd name="connsiteY45" fmla="*/ 932202 h 4783510"/>
              <a:gd name="connsiteX46" fmla="*/ 12192000 w 12192000"/>
              <a:gd name="connsiteY46" fmla="*/ 1423622 h 4783510"/>
              <a:gd name="connsiteX47" fmla="*/ 12192000 w 12192000"/>
              <a:gd name="connsiteY47" fmla="*/ 2783600 h 4783510"/>
              <a:gd name="connsiteX48" fmla="*/ 12192000 w 12192000"/>
              <a:gd name="connsiteY48" fmla="*/ 4783510 h 4783510"/>
              <a:gd name="connsiteX49" fmla="*/ 2 w 12192000"/>
              <a:gd name="connsiteY49" fmla="*/ 4783510 h 4783510"/>
              <a:gd name="connsiteX50" fmla="*/ 2 w 12192000"/>
              <a:gd name="connsiteY50" fmla="*/ 1855074 h 4783510"/>
              <a:gd name="connsiteX51" fmla="*/ 0 w 12192000"/>
              <a:gd name="connsiteY51" fmla="*/ 1855074 h 4783510"/>
              <a:gd name="connsiteX52" fmla="*/ 0 w 12192000"/>
              <a:gd name="connsiteY52" fmla="*/ 3676 h 4783510"/>
              <a:gd name="connsiteX53" fmla="*/ 4725 w 12192000"/>
              <a:gd name="connsiteY53" fmla="*/ 10649 h 4783510"/>
              <a:gd name="connsiteX54" fmla="*/ 39608 w 12192000"/>
              <a:gd name="connsiteY54" fmla="*/ 12325 h 4783510"/>
              <a:gd name="connsiteX55" fmla="*/ 54039 w 12192000"/>
              <a:gd name="connsiteY55" fmla="*/ 133 h 4783510"/>
              <a:gd name="connsiteX0" fmla="*/ 54039 w 12192000"/>
              <a:gd name="connsiteY0" fmla="*/ 133 h 4783510"/>
              <a:gd name="connsiteX1" fmla="*/ 83989 w 12192000"/>
              <a:gd name="connsiteY1" fmla="*/ 21326 h 4783510"/>
              <a:gd name="connsiteX2" fmla="*/ 127696 w 12192000"/>
              <a:gd name="connsiteY2" fmla="*/ 48217 h 4783510"/>
              <a:gd name="connsiteX3" fmla="*/ 195328 w 12192000"/>
              <a:gd name="connsiteY3" fmla="*/ 60745 h 4783510"/>
              <a:gd name="connsiteX4" fmla="*/ 217130 w 12192000"/>
              <a:gd name="connsiteY4" fmla="*/ 52754 h 4783510"/>
              <a:gd name="connsiteX5" fmla="*/ 232932 w 12192000"/>
              <a:gd name="connsiteY5" fmla="*/ 50560 h 4783510"/>
              <a:gd name="connsiteX6" fmla="*/ 296960 w 12192000"/>
              <a:gd name="connsiteY6" fmla="*/ 85674 h 4783510"/>
              <a:gd name="connsiteX7" fmla="*/ 329442 w 12192000"/>
              <a:gd name="connsiteY7" fmla="*/ 61820 h 4783510"/>
              <a:gd name="connsiteX8" fmla="*/ 386012 w 12192000"/>
              <a:gd name="connsiteY8" fmla="*/ 80741 h 4783510"/>
              <a:gd name="connsiteX9" fmla="*/ 425496 w 12192000"/>
              <a:gd name="connsiteY9" fmla="*/ 47729 h 4783510"/>
              <a:gd name="connsiteX10" fmla="*/ 459561 w 12192000"/>
              <a:gd name="connsiteY10" fmla="*/ 55824 h 4783510"/>
              <a:gd name="connsiteX11" fmla="*/ 559233 w 12192000"/>
              <a:gd name="connsiteY11" fmla="*/ 72799 h 4783510"/>
              <a:gd name="connsiteX12" fmla="*/ 661345 w 12192000"/>
              <a:gd name="connsiteY12" fmla="*/ 147481 h 4783510"/>
              <a:gd name="connsiteX13" fmla="*/ 725095 w 12192000"/>
              <a:gd name="connsiteY13" fmla="*/ 161274 h 4783510"/>
              <a:gd name="connsiteX14" fmla="*/ 755536 w 12192000"/>
              <a:gd name="connsiteY14" fmla="*/ 180724 h 4783510"/>
              <a:gd name="connsiteX15" fmla="*/ 776480 w 12192000"/>
              <a:gd name="connsiteY15" fmla="*/ 182273 h 4783510"/>
              <a:gd name="connsiteX16" fmla="*/ 789058 w 12192000"/>
              <a:gd name="connsiteY16" fmla="*/ 184824 h 4783510"/>
              <a:gd name="connsiteX17" fmla="*/ 811171 w 12192000"/>
              <a:gd name="connsiteY17" fmla="*/ 216295 h 4783510"/>
              <a:gd name="connsiteX18" fmla="*/ 878029 w 12192000"/>
              <a:gd name="connsiteY18" fmla="*/ 215023 h 4783510"/>
              <a:gd name="connsiteX19" fmla="*/ 884769 w 12192000"/>
              <a:gd name="connsiteY19" fmla="*/ 220986 h 4783510"/>
              <a:gd name="connsiteX20" fmla="*/ 1600387 w 12192000"/>
              <a:gd name="connsiteY20" fmla="*/ 354356 h 4783510"/>
              <a:gd name="connsiteX21" fmla="*/ 9012952 w 12192000"/>
              <a:gd name="connsiteY21" fmla="*/ 1139547 h 4783510"/>
              <a:gd name="connsiteX22" fmla="*/ 11269135 w 12192000"/>
              <a:gd name="connsiteY22" fmla="*/ 1154978 h 4783510"/>
              <a:gd name="connsiteX23" fmla="*/ 11276593 w 12192000"/>
              <a:gd name="connsiteY23" fmla="*/ 1158504 h 4783510"/>
              <a:gd name="connsiteX24" fmla="*/ 11298713 w 12192000"/>
              <a:gd name="connsiteY24" fmla="*/ 1157049 h 4783510"/>
              <a:gd name="connsiteX25" fmla="*/ 11380829 w 12192000"/>
              <a:gd name="connsiteY25" fmla="*/ 1144822 h 4783510"/>
              <a:gd name="connsiteX26" fmla="*/ 11402942 w 12192000"/>
              <a:gd name="connsiteY26" fmla="*/ 1113350 h 4783510"/>
              <a:gd name="connsiteX27" fmla="*/ 11415520 w 12192000"/>
              <a:gd name="connsiteY27" fmla="*/ 1110800 h 4783510"/>
              <a:gd name="connsiteX28" fmla="*/ 11436464 w 12192000"/>
              <a:gd name="connsiteY28" fmla="*/ 1109251 h 4783510"/>
              <a:gd name="connsiteX29" fmla="*/ 11466905 w 12192000"/>
              <a:gd name="connsiteY29" fmla="*/ 1089800 h 4783510"/>
              <a:gd name="connsiteX30" fmla="*/ 11530655 w 12192000"/>
              <a:gd name="connsiteY30" fmla="*/ 1076007 h 4783510"/>
              <a:gd name="connsiteX31" fmla="*/ 11632767 w 12192000"/>
              <a:gd name="connsiteY31" fmla="*/ 1001326 h 4783510"/>
              <a:gd name="connsiteX32" fmla="*/ 11708599 w 12192000"/>
              <a:gd name="connsiteY32" fmla="*/ 997972 h 4783510"/>
              <a:gd name="connsiteX33" fmla="*/ 11766504 w 12192000"/>
              <a:gd name="connsiteY33" fmla="*/ 976255 h 4783510"/>
              <a:gd name="connsiteX34" fmla="*/ 11781629 w 12192000"/>
              <a:gd name="connsiteY34" fmla="*/ 985430 h 4783510"/>
              <a:gd name="connsiteX35" fmla="*/ 11826422 w 12192000"/>
              <a:gd name="connsiteY35" fmla="*/ 995644 h 4783510"/>
              <a:gd name="connsiteX36" fmla="*/ 11891635 w 12192000"/>
              <a:gd name="connsiteY36" fmla="*/ 997172 h 4783510"/>
              <a:gd name="connsiteX37" fmla="*/ 11959068 w 12192000"/>
              <a:gd name="connsiteY37" fmla="*/ 979087 h 4783510"/>
              <a:gd name="connsiteX38" fmla="*/ 11974871 w 12192000"/>
              <a:gd name="connsiteY38" fmla="*/ 981280 h 4783510"/>
              <a:gd name="connsiteX39" fmla="*/ 11996673 w 12192000"/>
              <a:gd name="connsiteY39" fmla="*/ 989271 h 4783510"/>
              <a:gd name="connsiteX40" fmla="*/ 12064304 w 12192000"/>
              <a:gd name="connsiteY40" fmla="*/ 976743 h 4783510"/>
              <a:gd name="connsiteX41" fmla="*/ 12108011 w 12192000"/>
              <a:gd name="connsiteY41" fmla="*/ 949852 h 4783510"/>
              <a:gd name="connsiteX42" fmla="*/ 12137961 w 12192000"/>
              <a:gd name="connsiteY42" fmla="*/ 928659 h 4783510"/>
              <a:gd name="connsiteX43" fmla="*/ 12152392 w 12192000"/>
              <a:gd name="connsiteY43" fmla="*/ 940852 h 4783510"/>
              <a:gd name="connsiteX44" fmla="*/ 12187275 w 12192000"/>
              <a:gd name="connsiteY44" fmla="*/ 939175 h 4783510"/>
              <a:gd name="connsiteX45" fmla="*/ 12192000 w 12192000"/>
              <a:gd name="connsiteY45" fmla="*/ 932202 h 4783510"/>
              <a:gd name="connsiteX46" fmla="*/ 12192000 w 12192000"/>
              <a:gd name="connsiteY46" fmla="*/ 1423622 h 4783510"/>
              <a:gd name="connsiteX47" fmla="*/ 12192000 w 12192000"/>
              <a:gd name="connsiteY47" fmla="*/ 2783600 h 4783510"/>
              <a:gd name="connsiteX48" fmla="*/ 12192000 w 12192000"/>
              <a:gd name="connsiteY48" fmla="*/ 4783510 h 4783510"/>
              <a:gd name="connsiteX49" fmla="*/ 2 w 12192000"/>
              <a:gd name="connsiteY49" fmla="*/ 4783510 h 4783510"/>
              <a:gd name="connsiteX50" fmla="*/ 2 w 12192000"/>
              <a:gd name="connsiteY50" fmla="*/ 1855074 h 4783510"/>
              <a:gd name="connsiteX51" fmla="*/ 0 w 12192000"/>
              <a:gd name="connsiteY51" fmla="*/ 1855074 h 4783510"/>
              <a:gd name="connsiteX52" fmla="*/ 0 w 12192000"/>
              <a:gd name="connsiteY52" fmla="*/ 3676 h 4783510"/>
              <a:gd name="connsiteX53" fmla="*/ 4725 w 12192000"/>
              <a:gd name="connsiteY53" fmla="*/ 10649 h 4783510"/>
              <a:gd name="connsiteX54" fmla="*/ 39608 w 12192000"/>
              <a:gd name="connsiteY54" fmla="*/ 12325 h 4783510"/>
              <a:gd name="connsiteX55" fmla="*/ 54039 w 12192000"/>
              <a:gd name="connsiteY55" fmla="*/ 133 h 4783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0" h="4783510">
                <a:moveTo>
                  <a:pt x="54039" y="133"/>
                </a:moveTo>
                <a:cubicBezTo>
                  <a:pt x="63704" y="2639"/>
                  <a:pt x="62723" y="39358"/>
                  <a:pt x="83989" y="21326"/>
                </a:cubicBezTo>
                <a:cubicBezTo>
                  <a:pt x="105981" y="-11024"/>
                  <a:pt x="111081" y="45279"/>
                  <a:pt x="127696" y="48217"/>
                </a:cubicBezTo>
                <a:cubicBezTo>
                  <a:pt x="144311" y="51155"/>
                  <a:pt x="175067" y="46490"/>
                  <a:pt x="195328" y="60745"/>
                </a:cubicBezTo>
                <a:cubicBezTo>
                  <a:pt x="202114" y="49815"/>
                  <a:pt x="211298" y="72404"/>
                  <a:pt x="217130" y="52754"/>
                </a:cubicBezTo>
                <a:cubicBezTo>
                  <a:pt x="224172" y="55476"/>
                  <a:pt x="227826" y="61398"/>
                  <a:pt x="232932" y="50560"/>
                </a:cubicBezTo>
                <a:cubicBezTo>
                  <a:pt x="248268" y="92855"/>
                  <a:pt x="280981" y="52963"/>
                  <a:pt x="296960" y="85674"/>
                </a:cubicBezTo>
                <a:cubicBezTo>
                  <a:pt x="299830" y="67582"/>
                  <a:pt x="319291" y="68613"/>
                  <a:pt x="329442" y="61820"/>
                </a:cubicBezTo>
                <a:cubicBezTo>
                  <a:pt x="298380" y="131083"/>
                  <a:pt x="368905" y="57302"/>
                  <a:pt x="386012" y="80741"/>
                </a:cubicBezTo>
                <a:cubicBezTo>
                  <a:pt x="377510" y="29578"/>
                  <a:pt x="414386" y="72354"/>
                  <a:pt x="425496" y="47729"/>
                </a:cubicBezTo>
                <a:cubicBezTo>
                  <a:pt x="437040" y="71659"/>
                  <a:pt x="445854" y="45812"/>
                  <a:pt x="459561" y="55824"/>
                </a:cubicBezTo>
                <a:cubicBezTo>
                  <a:pt x="489863" y="61969"/>
                  <a:pt x="520202" y="89712"/>
                  <a:pt x="559233" y="72799"/>
                </a:cubicBezTo>
                <a:cubicBezTo>
                  <a:pt x="577813" y="147164"/>
                  <a:pt x="623281" y="104139"/>
                  <a:pt x="661345" y="147481"/>
                </a:cubicBezTo>
                <a:cubicBezTo>
                  <a:pt x="683250" y="156781"/>
                  <a:pt x="717059" y="121215"/>
                  <a:pt x="725095" y="161274"/>
                </a:cubicBezTo>
                <a:cubicBezTo>
                  <a:pt x="734778" y="137222"/>
                  <a:pt x="744590" y="176885"/>
                  <a:pt x="755536" y="180724"/>
                </a:cubicBezTo>
                <a:cubicBezTo>
                  <a:pt x="764056" y="165505"/>
                  <a:pt x="768536" y="179043"/>
                  <a:pt x="776480" y="182273"/>
                </a:cubicBezTo>
                <a:cubicBezTo>
                  <a:pt x="779946" y="172829"/>
                  <a:pt x="786646" y="173541"/>
                  <a:pt x="789058" y="184824"/>
                </a:cubicBezTo>
                <a:cubicBezTo>
                  <a:pt x="786138" y="210571"/>
                  <a:pt x="809228" y="198414"/>
                  <a:pt x="811171" y="216295"/>
                </a:cubicBezTo>
                <a:cubicBezTo>
                  <a:pt x="821323" y="219407"/>
                  <a:pt x="856662" y="208499"/>
                  <a:pt x="878029" y="215023"/>
                </a:cubicBezTo>
                <a:lnTo>
                  <a:pt x="884769" y="220986"/>
                </a:lnTo>
                <a:lnTo>
                  <a:pt x="1600387" y="354356"/>
                </a:lnTo>
                <a:lnTo>
                  <a:pt x="9012952" y="1139547"/>
                </a:lnTo>
                <a:lnTo>
                  <a:pt x="11269135" y="1154978"/>
                </a:lnTo>
                <a:lnTo>
                  <a:pt x="11276593" y="1158504"/>
                </a:lnTo>
                <a:cubicBezTo>
                  <a:pt x="11284278" y="1160597"/>
                  <a:pt x="11291853" y="1160653"/>
                  <a:pt x="11298713" y="1157049"/>
                </a:cubicBezTo>
                <a:cubicBezTo>
                  <a:pt x="11308980" y="1128196"/>
                  <a:pt x="11367293" y="1148970"/>
                  <a:pt x="11380829" y="1144822"/>
                </a:cubicBezTo>
                <a:cubicBezTo>
                  <a:pt x="11382772" y="1126940"/>
                  <a:pt x="11405862" y="1139097"/>
                  <a:pt x="11402942" y="1113350"/>
                </a:cubicBezTo>
                <a:cubicBezTo>
                  <a:pt x="11405355" y="1102067"/>
                  <a:pt x="11412054" y="1101355"/>
                  <a:pt x="11415520" y="1110800"/>
                </a:cubicBezTo>
                <a:cubicBezTo>
                  <a:pt x="11423464" y="1107569"/>
                  <a:pt x="11427945" y="1094031"/>
                  <a:pt x="11436464" y="1109251"/>
                </a:cubicBezTo>
                <a:cubicBezTo>
                  <a:pt x="11447410" y="1105411"/>
                  <a:pt x="11457222" y="1065748"/>
                  <a:pt x="11466905" y="1089800"/>
                </a:cubicBezTo>
                <a:cubicBezTo>
                  <a:pt x="11474941" y="1049741"/>
                  <a:pt x="11508751" y="1085307"/>
                  <a:pt x="11530655" y="1076007"/>
                </a:cubicBezTo>
                <a:cubicBezTo>
                  <a:pt x="11568719" y="1032666"/>
                  <a:pt x="11614187" y="1075691"/>
                  <a:pt x="11632767" y="1001326"/>
                </a:cubicBezTo>
                <a:cubicBezTo>
                  <a:pt x="11671799" y="1018238"/>
                  <a:pt x="11678297" y="1004118"/>
                  <a:pt x="11708599" y="997972"/>
                </a:cubicBezTo>
                <a:cubicBezTo>
                  <a:pt x="11722307" y="987960"/>
                  <a:pt x="11754960" y="1000186"/>
                  <a:pt x="11766504" y="976255"/>
                </a:cubicBezTo>
                <a:cubicBezTo>
                  <a:pt x="11775270" y="975867"/>
                  <a:pt x="11771643" y="982199"/>
                  <a:pt x="11781629" y="985430"/>
                </a:cubicBezTo>
                <a:cubicBezTo>
                  <a:pt x="11791615" y="988661"/>
                  <a:pt x="11808655" y="993119"/>
                  <a:pt x="11826422" y="995644"/>
                </a:cubicBezTo>
                <a:cubicBezTo>
                  <a:pt x="11847845" y="1001968"/>
                  <a:pt x="11866122" y="1002202"/>
                  <a:pt x="11891635" y="997172"/>
                </a:cubicBezTo>
                <a:cubicBezTo>
                  <a:pt x="11907614" y="964462"/>
                  <a:pt x="11943732" y="1021381"/>
                  <a:pt x="11959068" y="979087"/>
                </a:cubicBezTo>
                <a:cubicBezTo>
                  <a:pt x="11964175" y="989925"/>
                  <a:pt x="11967829" y="984002"/>
                  <a:pt x="11974871" y="981280"/>
                </a:cubicBezTo>
                <a:cubicBezTo>
                  <a:pt x="11980703" y="1000930"/>
                  <a:pt x="11989887" y="978341"/>
                  <a:pt x="11996673" y="989271"/>
                </a:cubicBezTo>
                <a:cubicBezTo>
                  <a:pt x="12016933" y="975016"/>
                  <a:pt x="12047689" y="979681"/>
                  <a:pt x="12064304" y="976743"/>
                </a:cubicBezTo>
                <a:cubicBezTo>
                  <a:pt x="12080919" y="973805"/>
                  <a:pt x="12075802" y="961775"/>
                  <a:pt x="12108011" y="949852"/>
                </a:cubicBezTo>
                <a:cubicBezTo>
                  <a:pt x="12129277" y="967884"/>
                  <a:pt x="12128297" y="931165"/>
                  <a:pt x="12137961" y="928659"/>
                </a:cubicBezTo>
                <a:cubicBezTo>
                  <a:pt x="12141183" y="927823"/>
                  <a:pt x="12145587" y="930789"/>
                  <a:pt x="12152392" y="940852"/>
                </a:cubicBezTo>
                <a:cubicBezTo>
                  <a:pt x="12158285" y="946241"/>
                  <a:pt x="12172554" y="936871"/>
                  <a:pt x="12187275" y="939175"/>
                </a:cubicBezTo>
                <a:lnTo>
                  <a:pt x="12192000" y="932202"/>
                </a:lnTo>
                <a:lnTo>
                  <a:pt x="12192000" y="1423622"/>
                </a:lnTo>
                <a:lnTo>
                  <a:pt x="12192000" y="2783600"/>
                </a:lnTo>
                <a:lnTo>
                  <a:pt x="12192000" y="4783510"/>
                </a:lnTo>
                <a:lnTo>
                  <a:pt x="2" y="4783510"/>
                </a:lnTo>
                <a:lnTo>
                  <a:pt x="2" y="1855074"/>
                </a:lnTo>
                <a:lnTo>
                  <a:pt x="0" y="1855074"/>
                </a:lnTo>
                <a:lnTo>
                  <a:pt x="0" y="3676"/>
                </a:lnTo>
                <a:lnTo>
                  <a:pt x="4725" y="10649"/>
                </a:lnTo>
                <a:cubicBezTo>
                  <a:pt x="19446" y="8345"/>
                  <a:pt x="33716" y="17715"/>
                  <a:pt x="39608" y="12325"/>
                </a:cubicBezTo>
                <a:cubicBezTo>
                  <a:pt x="46413" y="2263"/>
                  <a:pt x="50817" y="-703"/>
                  <a:pt x="54039" y="133"/>
                </a:cubicBez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59" name="Freeform: Shape 2058">
            <a:extLst>
              <a:ext uri="{FF2B5EF4-FFF2-40B4-BE49-F238E27FC236}">
                <a16:creationId xmlns:a16="http://schemas.microsoft.com/office/drawing/2014/main" id="{554C44F0-F390-48A8-974F-CAC9A33F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5418" y="493509"/>
            <a:ext cx="11165080" cy="5832861"/>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5F6F5"/>
          </a:solidFill>
          <a:ln>
            <a:noFill/>
          </a:ln>
          <a:effectLst>
            <a:outerShdw blurRad="38100" dist="25400" dir="48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2050" name="Picture 2" descr="verb ing and to | Baamboozle - Baamboozle | The Most Fun Classroom Games!">
            <a:extLst>
              <a:ext uri="{FF2B5EF4-FFF2-40B4-BE49-F238E27FC236}">
                <a16:creationId xmlns:a16="http://schemas.microsoft.com/office/drawing/2014/main" id="{C7274339-515D-E73E-DF38-85EBD0677C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751" r="3104"/>
          <a:stretch/>
        </p:blipFill>
        <p:spPr bwMode="auto">
          <a:xfrm>
            <a:off x="680483" y="655576"/>
            <a:ext cx="10849145" cy="550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79352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367DD-908E-AA89-F589-7421C32A2EE5}"/>
              </a:ext>
            </a:extLst>
          </p:cNvPr>
          <p:cNvSpPr>
            <a:spLocks noGrp="1"/>
          </p:cNvSpPr>
          <p:nvPr>
            <p:ph type="title"/>
          </p:nvPr>
        </p:nvSpPr>
        <p:spPr/>
        <p:txBody>
          <a:bodyPr/>
          <a:lstStyle/>
          <a:p>
            <a:r>
              <a:rPr lang="en-US" kern="1200" dirty="0">
                <a:solidFill>
                  <a:schemeClr val="tx1"/>
                </a:solidFill>
                <a:latin typeface="+mj-lt"/>
                <a:ea typeface="+mj-ea"/>
                <a:cs typeface="+mj-cs"/>
              </a:rPr>
              <a:t>Main Hardware Component Categories</a:t>
            </a:r>
            <a:endParaRPr lang="en-US" dirty="0"/>
          </a:p>
        </p:txBody>
      </p:sp>
      <p:sp>
        <p:nvSpPr>
          <p:cNvPr id="3" name="Content Placeholder 2">
            <a:extLst>
              <a:ext uri="{FF2B5EF4-FFF2-40B4-BE49-F238E27FC236}">
                <a16:creationId xmlns:a16="http://schemas.microsoft.com/office/drawing/2014/main" id="{F60E2886-566A-0F1C-362B-D3D9A2E426CD}"/>
              </a:ext>
            </a:extLst>
          </p:cNvPr>
          <p:cNvSpPr>
            <a:spLocks noGrp="1"/>
          </p:cNvSpPr>
          <p:nvPr>
            <p:ph idx="1"/>
          </p:nvPr>
        </p:nvSpPr>
        <p:spPr/>
        <p:txBody>
          <a:bodyPr>
            <a:normAutofit/>
          </a:bodyPr>
          <a:lstStyle/>
          <a:p>
            <a:r>
              <a:rPr lang="en-US" sz="3600" b="1" dirty="0">
                <a:latin typeface="Times New Roman" panose="02020603050405020304" pitchFamily="18" charset="0"/>
                <a:cs typeface="Times New Roman" panose="02020603050405020304" pitchFamily="18" charset="0"/>
              </a:rPr>
              <a:t>Hardware</a:t>
            </a:r>
            <a:r>
              <a:rPr lang="en-US" sz="3600" dirty="0">
                <a:latin typeface="Times New Roman" panose="02020603050405020304" pitchFamily="18" charset="0"/>
                <a:cs typeface="Times New Roman" panose="02020603050405020304" pitchFamily="18" charset="0"/>
              </a:rPr>
              <a:t> refers to the </a:t>
            </a:r>
            <a:r>
              <a:rPr lang="en-US" sz="3600" dirty="0">
                <a:solidFill>
                  <a:srgbClr val="0070C0"/>
                </a:solidFill>
                <a:latin typeface="Times New Roman" panose="02020603050405020304" pitchFamily="18" charset="0"/>
                <a:cs typeface="Times New Roman" panose="02020603050405020304" pitchFamily="18" charset="0"/>
              </a:rPr>
              <a:t>physical</a:t>
            </a:r>
            <a:r>
              <a:rPr lang="en-US" sz="3600" dirty="0">
                <a:latin typeface="Times New Roman" panose="02020603050405020304" pitchFamily="18" charset="0"/>
                <a:cs typeface="Times New Roman" panose="02020603050405020304" pitchFamily="18" charset="0"/>
              </a:rPr>
              <a:t> components of which a computer is made.</a:t>
            </a:r>
          </a:p>
          <a:p>
            <a:r>
              <a:rPr lang="en-US" sz="3600" b="1" dirty="0">
                <a:latin typeface="Times New Roman" panose="02020603050405020304" pitchFamily="18" charset="0"/>
                <a:cs typeface="Times New Roman" panose="02020603050405020304" pitchFamily="18" charset="0"/>
              </a:rPr>
              <a:t>Hardware Component Categories :</a:t>
            </a:r>
          </a:p>
          <a:p>
            <a:pPr marL="1047750" lvl="1" indent="-457200">
              <a:buClr>
                <a:schemeClr val="accent4">
                  <a:lumMod val="75000"/>
                </a:schemeClr>
              </a:buClr>
              <a:buFont typeface="Wingdings" panose="05000000000000000000" pitchFamily="2" charset="2"/>
              <a:buChar char="§"/>
            </a:pPr>
            <a:r>
              <a:rPr lang="en-US" altLang="en-US" sz="3600" dirty="0">
                <a:solidFill>
                  <a:schemeClr val="tx1"/>
                </a:solidFill>
                <a:latin typeface="Times New Roman" panose="02020603050405020304" pitchFamily="18" charset="0"/>
                <a:cs typeface="Times New Roman" panose="02020603050405020304" pitchFamily="18" charset="0"/>
              </a:rPr>
              <a:t>Central Processing Unit (CPU)</a:t>
            </a:r>
          </a:p>
          <a:p>
            <a:pPr marL="1047750" lvl="1" indent="-457200">
              <a:buClr>
                <a:schemeClr val="accent4">
                  <a:lumMod val="75000"/>
                </a:schemeClr>
              </a:buClr>
              <a:buFont typeface="Wingdings" panose="05000000000000000000" pitchFamily="2" charset="2"/>
              <a:buChar char="§"/>
            </a:pPr>
            <a:r>
              <a:rPr lang="en-US" altLang="en-US" sz="3600" dirty="0">
                <a:solidFill>
                  <a:schemeClr val="tx1"/>
                </a:solidFill>
                <a:latin typeface="Times New Roman" panose="02020603050405020304" pitchFamily="18" charset="0"/>
                <a:cs typeface="Times New Roman" panose="02020603050405020304" pitchFamily="18" charset="0"/>
              </a:rPr>
              <a:t>Main Memory</a:t>
            </a:r>
          </a:p>
          <a:p>
            <a:pPr marL="1047750" lvl="1" indent="-457200">
              <a:buClr>
                <a:schemeClr val="accent4">
                  <a:lumMod val="75000"/>
                </a:schemeClr>
              </a:buClr>
              <a:buFont typeface="Wingdings" panose="05000000000000000000" pitchFamily="2" charset="2"/>
              <a:buChar char="§"/>
            </a:pPr>
            <a:r>
              <a:rPr lang="en-US" altLang="en-US" sz="3600" dirty="0">
                <a:solidFill>
                  <a:schemeClr val="tx1"/>
                </a:solidFill>
                <a:latin typeface="Times New Roman" panose="02020603050405020304" pitchFamily="18" charset="0"/>
                <a:cs typeface="Times New Roman" panose="02020603050405020304" pitchFamily="18" charset="0"/>
              </a:rPr>
              <a:t>Secondary Memory / Storage</a:t>
            </a:r>
          </a:p>
          <a:p>
            <a:pPr marL="1047750" lvl="1" indent="-457200">
              <a:buClr>
                <a:schemeClr val="accent4">
                  <a:lumMod val="75000"/>
                </a:schemeClr>
              </a:buClr>
              <a:buFont typeface="Wingdings" panose="05000000000000000000" pitchFamily="2" charset="2"/>
              <a:buChar char="§"/>
            </a:pPr>
            <a:r>
              <a:rPr lang="en-US" altLang="en-US" sz="3600" dirty="0">
                <a:solidFill>
                  <a:schemeClr val="tx1"/>
                </a:solidFill>
                <a:latin typeface="Times New Roman" panose="02020603050405020304" pitchFamily="18" charset="0"/>
                <a:cs typeface="Times New Roman" panose="02020603050405020304" pitchFamily="18" charset="0"/>
              </a:rPr>
              <a:t>Input Devices</a:t>
            </a:r>
          </a:p>
          <a:p>
            <a:pPr marL="1047750" lvl="1" indent="-457200">
              <a:buClr>
                <a:schemeClr val="accent4">
                  <a:lumMod val="75000"/>
                </a:schemeClr>
              </a:buClr>
              <a:buFont typeface="Wingdings" panose="05000000000000000000" pitchFamily="2" charset="2"/>
              <a:buChar char="§"/>
            </a:pPr>
            <a:r>
              <a:rPr lang="en-US" altLang="en-US" sz="3600" dirty="0">
                <a:solidFill>
                  <a:schemeClr val="tx1"/>
                </a:solidFill>
                <a:latin typeface="Times New Roman" panose="02020603050405020304" pitchFamily="18" charset="0"/>
                <a:cs typeface="Times New Roman" panose="02020603050405020304" pitchFamily="18" charset="0"/>
              </a:rPr>
              <a:t>Output Devices</a:t>
            </a:r>
          </a:p>
          <a:p>
            <a:endParaRPr lang="en-US" dirty="0"/>
          </a:p>
        </p:txBody>
      </p:sp>
    </p:spTree>
    <p:extLst>
      <p:ext uri="{BB962C8B-B14F-4D97-AF65-F5344CB8AC3E}">
        <p14:creationId xmlns:p14="http://schemas.microsoft.com/office/powerpoint/2010/main" val="29209644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E6D61-C9A1-1876-E1DD-D26F93B9C7FE}"/>
              </a:ext>
            </a:extLst>
          </p:cNvPr>
          <p:cNvSpPr>
            <a:spLocks noGrp="1"/>
          </p:cNvSpPr>
          <p:nvPr>
            <p:ph type="title"/>
          </p:nvPr>
        </p:nvSpPr>
        <p:spPr/>
        <p:txBody>
          <a:bodyPr/>
          <a:lstStyle/>
          <a:p>
            <a:r>
              <a:rPr lang="en-US" altLang="en-US" dirty="0"/>
              <a:t>Central Processing Unit (CPU)</a:t>
            </a:r>
            <a:endParaRPr lang="en-US" dirty="0"/>
          </a:p>
        </p:txBody>
      </p:sp>
      <p:sp>
        <p:nvSpPr>
          <p:cNvPr id="3" name="Content Placeholder 2">
            <a:extLst>
              <a:ext uri="{FF2B5EF4-FFF2-40B4-BE49-F238E27FC236}">
                <a16:creationId xmlns:a16="http://schemas.microsoft.com/office/drawing/2014/main" id="{0C1D4F3D-AD08-0EE6-42FE-5B3ECB2DA3AB}"/>
              </a:ext>
            </a:extLst>
          </p:cNvPr>
          <p:cNvSpPr>
            <a:spLocks noGrp="1"/>
          </p:cNvSpPr>
          <p:nvPr>
            <p:ph idx="1"/>
          </p:nvPr>
        </p:nvSpPr>
        <p:spPr>
          <a:xfrm>
            <a:off x="0" y="1341120"/>
            <a:ext cx="6888480" cy="5380355"/>
          </a:xfrm>
        </p:spPr>
        <p:txBody>
          <a:bodyPr/>
          <a:lstStyle/>
          <a:p>
            <a:pPr eaLnBrk="1" hangingPunct="1">
              <a:lnSpc>
                <a:spcPct val="90000"/>
              </a:lnSpc>
            </a:pPr>
            <a:r>
              <a:rPr lang="en-US" altLang="en-US" sz="3600" dirty="0">
                <a:latin typeface="Times New Roman" panose="02020603050405020304" pitchFamily="18" charset="0"/>
                <a:cs typeface="Times New Roman" panose="02020603050405020304" pitchFamily="18" charset="0"/>
              </a:rPr>
              <a:t>Comprised of:</a:t>
            </a:r>
          </a:p>
          <a:p>
            <a:pPr lvl="1"/>
            <a:r>
              <a:rPr lang="en-US" altLang="en-US" sz="2800" dirty="0">
                <a:latin typeface="Times New Roman" panose="02020603050405020304" pitchFamily="18" charset="0"/>
                <a:cs typeface="Times New Roman" panose="02020603050405020304" pitchFamily="18" charset="0"/>
              </a:rPr>
              <a:t>Control Unit</a:t>
            </a:r>
          </a:p>
          <a:p>
            <a:pPr lvl="2"/>
            <a:r>
              <a:rPr lang="en-US" altLang="en-US" sz="2400" dirty="0">
                <a:latin typeface="Times New Roman" panose="02020603050405020304" pitchFamily="18" charset="0"/>
                <a:cs typeface="Times New Roman" panose="02020603050405020304" pitchFamily="18" charset="0"/>
              </a:rPr>
              <a:t>Retrieves and decodes program instructions</a:t>
            </a:r>
          </a:p>
          <a:p>
            <a:pPr lvl="2" eaLnBrk="1" hangingPunct="1">
              <a:lnSpc>
                <a:spcPct val="90000"/>
              </a:lnSpc>
              <a:buFontTx/>
              <a:buNone/>
            </a:pPr>
            <a:r>
              <a:rPr lang="en-US" altLang="en-US" sz="2800" dirty="0">
                <a:latin typeface="Times New Roman" panose="02020603050405020304" pitchFamily="18" charset="0"/>
                <a:cs typeface="Times New Roman" panose="02020603050405020304" pitchFamily="18" charset="0"/>
              </a:rPr>
              <a:t>Coordinates activities of all other parts of computer</a:t>
            </a:r>
          </a:p>
          <a:p>
            <a:pPr lvl="1" eaLnBrk="1" hangingPunct="1">
              <a:lnSpc>
                <a:spcPct val="90000"/>
              </a:lnSpc>
            </a:pPr>
            <a:r>
              <a:rPr lang="en-US" altLang="en-US" sz="3200" dirty="0">
                <a:latin typeface="Times New Roman" panose="02020603050405020304" pitchFamily="18" charset="0"/>
                <a:cs typeface="Times New Roman" panose="02020603050405020304" pitchFamily="18" charset="0"/>
              </a:rPr>
              <a:t>Arithmetic &amp; Logic Unit</a:t>
            </a:r>
          </a:p>
          <a:p>
            <a:pPr lvl="2"/>
            <a:r>
              <a:rPr lang="en-US" altLang="en-US" sz="2400" dirty="0">
                <a:latin typeface="Times New Roman" panose="02020603050405020304" pitchFamily="18" charset="0"/>
                <a:cs typeface="Times New Roman" panose="02020603050405020304" pitchFamily="18" charset="0"/>
              </a:rPr>
              <a:t>Hardware optimized for high-speed numeric calculation</a:t>
            </a:r>
          </a:p>
          <a:p>
            <a:pPr lvl="2"/>
            <a:r>
              <a:rPr lang="en-US" altLang="en-US" sz="2800" dirty="0">
                <a:latin typeface="Times New Roman" panose="02020603050405020304" pitchFamily="18" charset="0"/>
                <a:cs typeface="Times New Roman" panose="02020603050405020304" pitchFamily="18" charset="0"/>
              </a:rPr>
              <a:t>Hardware designed for true/false, yes/no decisions</a:t>
            </a:r>
          </a:p>
          <a:p>
            <a:endParaRPr lang="en-US" dirty="0"/>
          </a:p>
        </p:txBody>
      </p:sp>
      <p:pic>
        <p:nvPicPr>
          <p:cNvPr id="4" name="Picture 3" descr="0102sowc copy">
            <a:extLst>
              <a:ext uri="{FF2B5EF4-FFF2-40B4-BE49-F238E27FC236}">
                <a16:creationId xmlns:a16="http://schemas.microsoft.com/office/drawing/2014/main" id="{273B68B5-2565-BEC0-4AF1-5396715161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6888480" y="1614487"/>
            <a:ext cx="5166360" cy="4816793"/>
          </a:xfrm>
          <a:prstGeom prst="rect">
            <a:avLst/>
          </a:prstGeom>
          <a:noFill/>
        </p:spPr>
      </p:pic>
    </p:spTree>
    <p:extLst>
      <p:ext uri="{BB962C8B-B14F-4D97-AF65-F5344CB8AC3E}">
        <p14:creationId xmlns:p14="http://schemas.microsoft.com/office/powerpoint/2010/main" val="22161951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73DB0-6A4B-448F-CC37-472BF829019F}"/>
              </a:ext>
            </a:extLst>
          </p:cNvPr>
          <p:cNvSpPr>
            <a:spLocks noGrp="1"/>
          </p:cNvSpPr>
          <p:nvPr>
            <p:ph type="title"/>
          </p:nvPr>
        </p:nvSpPr>
        <p:spPr/>
        <p:txBody>
          <a:bodyPr/>
          <a:lstStyle/>
          <a:p>
            <a:r>
              <a:rPr lang="en-US" altLang="en-US" dirty="0"/>
              <a:t>Main Memory</a:t>
            </a:r>
            <a:endParaRPr lang="en-US" dirty="0"/>
          </a:p>
        </p:txBody>
      </p:sp>
      <p:sp>
        <p:nvSpPr>
          <p:cNvPr id="3" name="Content Placeholder 2">
            <a:extLst>
              <a:ext uri="{FF2B5EF4-FFF2-40B4-BE49-F238E27FC236}">
                <a16:creationId xmlns:a16="http://schemas.microsoft.com/office/drawing/2014/main" id="{5F39D28A-86ED-B4A6-55EB-1A8525BD3CBA}"/>
              </a:ext>
            </a:extLst>
          </p:cNvPr>
          <p:cNvSpPr>
            <a:spLocks noGrp="1"/>
          </p:cNvSpPr>
          <p:nvPr>
            <p:ph idx="1"/>
          </p:nvPr>
        </p:nvSpPr>
        <p:spPr/>
        <p:txBody>
          <a:bodyPr>
            <a:normAutofit/>
          </a:bodyPr>
          <a:lstStyle/>
          <a:p>
            <a:pPr eaLnBrk="1" hangingPunct="1">
              <a:defRPr/>
            </a:pPr>
            <a:r>
              <a:rPr lang="en-US" sz="3600" dirty="0">
                <a:latin typeface="Times New Roman" panose="02020603050405020304" pitchFamily="18" charset="0"/>
                <a:cs typeface="Times New Roman" panose="02020603050405020304" pitchFamily="18" charset="0"/>
              </a:rPr>
              <a:t>It is </a:t>
            </a:r>
            <a:r>
              <a:rPr lang="en-US" sz="3600" b="1" dirty="0">
                <a:solidFill>
                  <a:srgbClr val="0070C0"/>
                </a:solidFill>
                <a:latin typeface="Times New Roman" panose="02020603050405020304" pitchFamily="18" charset="0"/>
                <a:cs typeface="Times New Roman" panose="02020603050405020304" pitchFamily="18" charset="0"/>
              </a:rPr>
              <a:t>volatile</a:t>
            </a:r>
            <a:r>
              <a:rPr lang="en-US" sz="3600" dirty="0">
                <a:latin typeface="Times New Roman" panose="02020603050405020304" pitchFamily="18" charset="0"/>
                <a:cs typeface="Times New Roman" panose="02020603050405020304" pitchFamily="18" charset="0"/>
              </a:rPr>
              <a:t>. Main memory is </a:t>
            </a:r>
            <a:r>
              <a:rPr lang="en-US" sz="3600" dirty="0">
                <a:solidFill>
                  <a:srgbClr val="0070C0"/>
                </a:solidFill>
                <a:latin typeface="Times New Roman" panose="02020603050405020304" pitchFamily="18" charset="0"/>
                <a:cs typeface="Times New Roman" panose="02020603050405020304" pitchFamily="18" charset="0"/>
              </a:rPr>
              <a:t>erased</a:t>
            </a:r>
            <a:r>
              <a:rPr lang="en-US" sz="3600" dirty="0">
                <a:latin typeface="Times New Roman" panose="02020603050405020304" pitchFamily="18" charset="0"/>
                <a:cs typeface="Times New Roman" panose="02020603050405020304" pitchFamily="18" charset="0"/>
              </a:rPr>
              <a:t> when the program </a:t>
            </a:r>
            <a:r>
              <a:rPr lang="en-US" sz="3600" dirty="0">
                <a:solidFill>
                  <a:srgbClr val="0070C0"/>
                </a:solidFill>
                <a:latin typeface="Times New Roman" panose="02020603050405020304" pitchFamily="18" charset="0"/>
                <a:cs typeface="Times New Roman" panose="02020603050405020304" pitchFamily="18" charset="0"/>
              </a:rPr>
              <a:t>terminates</a:t>
            </a:r>
            <a:r>
              <a:rPr lang="en-US" sz="3600" dirty="0">
                <a:latin typeface="Times New Roman" panose="02020603050405020304" pitchFamily="18" charset="0"/>
                <a:cs typeface="Times New Roman" panose="02020603050405020304" pitchFamily="18" charset="0"/>
              </a:rPr>
              <a:t> or the computer is </a:t>
            </a:r>
            <a:r>
              <a:rPr lang="en-US" sz="3600" dirty="0">
                <a:solidFill>
                  <a:srgbClr val="0070C0"/>
                </a:solidFill>
                <a:latin typeface="Times New Roman" panose="02020603050405020304" pitchFamily="18" charset="0"/>
                <a:cs typeface="Times New Roman" panose="02020603050405020304" pitchFamily="18" charset="0"/>
              </a:rPr>
              <a:t>turned off</a:t>
            </a:r>
          </a:p>
          <a:p>
            <a:pPr eaLnBrk="1" hangingPunct="1">
              <a:defRPr/>
            </a:pPr>
            <a:r>
              <a:rPr lang="en-US" sz="3600" dirty="0">
                <a:latin typeface="Times New Roman" panose="02020603050405020304" pitchFamily="18" charset="0"/>
                <a:cs typeface="Times New Roman" panose="02020603050405020304" pitchFamily="18" charset="0"/>
              </a:rPr>
              <a:t>Also called </a:t>
            </a:r>
            <a:r>
              <a:rPr lang="en-US" sz="3600" dirty="0">
                <a:solidFill>
                  <a:srgbClr val="0070C0"/>
                </a:solidFill>
                <a:latin typeface="Times New Roman" panose="02020603050405020304" pitchFamily="18" charset="0"/>
                <a:cs typeface="Times New Roman" panose="02020603050405020304" pitchFamily="18" charset="0"/>
              </a:rPr>
              <a:t>Random Access Memory (RAM)</a:t>
            </a:r>
          </a:p>
          <a:p>
            <a:pPr eaLnBrk="1" hangingPunct="1">
              <a:defRPr/>
            </a:pPr>
            <a:r>
              <a:rPr lang="en-US" sz="3200" dirty="0">
                <a:latin typeface="Times New Roman" panose="02020603050405020304" pitchFamily="18" charset="0"/>
                <a:cs typeface="Times New Roman" panose="02020603050405020304" pitchFamily="18" charset="0"/>
              </a:rPr>
              <a:t>A computer's memory is divided into </a:t>
            </a:r>
            <a:r>
              <a:rPr lang="en-US" sz="3200" b="1" dirty="0">
                <a:solidFill>
                  <a:srgbClr val="0070C0"/>
                </a:solidFill>
                <a:latin typeface="Times New Roman" panose="02020603050405020304" pitchFamily="18" charset="0"/>
                <a:cs typeface="Times New Roman" panose="02020603050405020304" pitchFamily="18" charset="0"/>
              </a:rPr>
              <a:t>tiny storage </a:t>
            </a:r>
            <a:r>
              <a:rPr lang="en-US" sz="3200" dirty="0">
                <a:latin typeface="Times New Roman" panose="02020603050405020304" pitchFamily="18" charset="0"/>
                <a:cs typeface="Times New Roman" panose="02020603050405020304" pitchFamily="18" charset="0"/>
              </a:rPr>
              <a:t>locations known as </a:t>
            </a:r>
            <a:r>
              <a:rPr lang="en-US" sz="3200" dirty="0">
                <a:solidFill>
                  <a:srgbClr val="0070C0"/>
                </a:solidFill>
                <a:latin typeface="Times New Roman" panose="02020603050405020304" pitchFamily="18" charset="0"/>
                <a:cs typeface="Times New Roman" panose="02020603050405020304" pitchFamily="18" charset="0"/>
              </a:rPr>
              <a:t>bytes</a:t>
            </a:r>
            <a:r>
              <a:rPr lang="en-US" sz="3200" dirty="0">
                <a:latin typeface="Times New Roman" panose="02020603050405020304" pitchFamily="18" charset="0"/>
                <a:cs typeface="Times New Roman" panose="02020603050405020304" pitchFamily="18" charset="0"/>
              </a:rPr>
              <a:t>. </a:t>
            </a:r>
          </a:p>
          <a:p>
            <a:pPr eaLnBrk="1" hangingPunct="1">
              <a:defRPr/>
            </a:pPr>
            <a:r>
              <a:rPr lang="en-US" sz="3200" dirty="0">
                <a:latin typeface="Times New Roman" panose="02020603050405020304" pitchFamily="18" charset="0"/>
                <a:cs typeface="Times New Roman" panose="02020603050405020304" pitchFamily="18" charset="0"/>
              </a:rPr>
              <a:t>One byte is enough memory to store only a letter of the alphabet or a small number.</a:t>
            </a:r>
          </a:p>
          <a:p>
            <a:pPr eaLnBrk="1" hangingPunct="1">
              <a:defRPr/>
            </a:pPr>
            <a:r>
              <a:rPr lang="en-US" sz="3200" dirty="0">
                <a:latin typeface="Times New Roman" panose="02020603050405020304" pitchFamily="18" charset="0"/>
                <a:cs typeface="Times New Roman" panose="02020603050405020304" pitchFamily="18" charset="0"/>
              </a:rPr>
              <a:t>Each byte is divided into eight smaller storage locations known as bits</a:t>
            </a:r>
          </a:p>
          <a:p>
            <a:pPr lvl="1" eaLnBrk="1" hangingPunct="1">
              <a:defRPr/>
            </a:pPr>
            <a:r>
              <a:rPr lang="en-US" sz="3200" dirty="0">
                <a:latin typeface="Times New Roman" panose="02020603050405020304" pitchFamily="18" charset="0"/>
                <a:cs typeface="Times New Roman" panose="02020603050405020304" pitchFamily="18" charset="0"/>
              </a:rPr>
              <a:t>bit: smallest piece of memory.  Has values 0 (off, false) or 1 (on, true)</a:t>
            </a:r>
          </a:p>
        </p:txBody>
      </p:sp>
    </p:spTree>
    <p:extLst>
      <p:ext uri="{BB962C8B-B14F-4D97-AF65-F5344CB8AC3E}">
        <p14:creationId xmlns:p14="http://schemas.microsoft.com/office/powerpoint/2010/main" val="38095967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C8705-6D79-C157-F2B6-C0333167CE50}"/>
              </a:ext>
            </a:extLst>
          </p:cNvPr>
          <p:cNvSpPr>
            <a:spLocks noGrp="1"/>
          </p:cNvSpPr>
          <p:nvPr>
            <p:ph type="title"/>
          </p:nvPr>
        </p:nvSpPr>
        <p:spPr/>
        <p:txBody>
          <a:bodyPr/>
          <a:lstStyle/>
          <a:p>
            <a:r>
              <a:rPr lang="en-US" altLang="en-US" dirty="0"/>
              <a:t>Main Memory</a:t>
            </a:r>
            <a:endParaRPr lang="en-US" dirty="0"/>
          </a:p>
        </p:txBody>
      </p:sp>
      <p:sp>
        <p:nvSpPr>
          <p:cNvPr id="3" name="Content Placeholder 2">
            <a:extLst>
              <a:ext uri="{FF2B5EF4-FFF2-40B4-BE49-F238E27FC236}">
                <a16:creationId xmlns:a16="http://schemas.microsoft.com/office/drawing/2014/main" id="{B392F959-2E28-F58B-B44C-DC83B89A107D}"/>
              </a:ext>
            </a:extLst>
          </p:cNvPr>
          <p:cNvSpPr>
            <a:spLocks noGrp="1"/>
          </p:cNvSpPr>
          <p:nvPr>
            <p:ph idx="1"/>
          </p:nvPr>
        </p:nvSpPr>
        <p:spPr/>
        <p:txBody>
          <a:bodyPr/>
          <a:lstStyle/>
          <a:p>
            <a:pPr>
              <a:defRPr/>
            </a:pPr>
            <a:r>
              <a:rPr lang="en-US" sz="3200" dirty="0">
                <a:latin typeface="Times New Roman" panose="02020603050405020304" pitchFamily="18" charset="0"/>
                <a:cs typeface="Times New Roman" panose="02020603050405020304" pitchFamily="18" charset="0"/>
              </a:rPr>
              <a:t>Bytes have addresses</a:t>
            </a:r>
          </a:p>
          <a:p>
            <a:r>
              <a:rPr lang="en-US" altLang="en-US" sz="3200" dirty="0">
                <a:latin typeface="Times New Roman" panose="02020603050405020304" pitchFamily="18" charset="0"/>
                <a:cs typeface="Times New Roman" panose="02020603050405020304" pitchFamily="18" charset="0"/>
              </a:rPr>
              <a:t>Addresses – Each byte in memory is identified by a </a:t>
            </a:r>
            <a:r>
              <a:rPr lang="en-US" altLang="en-US" sz="3200" dirty="0">
                <a:solidFill>
                  <a:srgbClr val="0070C0"/>
                </a:solidFill>
                <a:latin typeface="Times New Roman" panose="02020603050405020304" pitchFamily="18" charset="0"/>
                <a:cs typeface="Times New Roman" panose="02020603050405020304" pitchFamily="18" charset="0"/>
              </a:rPr>
              <a:t>unique</a:t>
            </a:r>
            <a:r>
              <a:rPr lang="en-US" altLang="en-US" sz="3200" dirty="0">
                <a:latin typeface="Times New Roman" panose="02020603050405020304" pitchFamily="18" charset="0"/>
                <a:cs typeface="Times New Roman" panose="02020603050405020304" pitchFamily="18" charset="0"/>
              </a:rPr>
              <a:t> number known as a</a:t>
            </a:r>
            <a:r>
              <a:rPr lang="en-US" altLang="en-US" sz="3200" dirty="0">
                <a:solidFill>
                  <a:srgbClr val="0070C0"/>
                </a:solidFill>
                <a:latin typeface="Times New Roman" panose="02020603050405020304" pitchFamily="18" charset="0"/>
                <a:cs typeface="Times New Roman" panose="02020603050405020304" pitchFamily="18" charset="0"/>
              </a:rPr>
              <a:t>n address</a:t>
            </a:r>
            <a:r>
              <a:rPr lang="en-US" altLang="en-US" sz="3600" dirty="0"/>
              <a:t>.</a:t>
            </a:r>
          </a:p>
          <a:p>
            <a:endParaRPr lang="en-US" altLang="en-US" sz="3600" dirty="0"/>
          </a:p>
          <a:p>
            <a:endParaRPr lang="en-US" altLang="en-US" sz="3600" dirty="0"/>
          </a:p>
          <a:p>
            <a:endParaRPr lang="en-US" altLang="en-US" sz="3600" dirty="0"/>
          </a:p>
          <a:p>
            <a:endParaRPr lang="en-US" altLang="en-US" sz="3600" dirty="0"/>
          </a:p>
          <a:p>
            <a:r>
              <a:rPr lang="en-US" altLang="en-US" sz="3200" dirty="0">
                <a:latin typeface="Times New Roman" panose="02020603050405020304" pitchFamily="18" charset="0"/>
                <a:cs typeface="Times New Roman" panose="02020603050405020304" pitchFamily="18" charset="0"/>
              </a:rPr>
              <a:t>The number 149 is stored in the byte with the address 16, and the number 72 is stored at address 23.</a:t>
            </a:r>
          </a:p>
          <a:p>
            <a:endParaRPr lang="en-US" altLang="en-US" sz="3600" dirty="0"/>
          </a:p>
          <a:p>
            <a:endParaRPr lang="en-US" altLang="en-US" sz="3600" dirty="0"/>
          </a:p>
          <a:p>
            <a:endParaRPr lang="en-US" altLang="en-US" sz="3600" dirty="0"/>
          </a:p>
          <a:p>
            <a:endParaRPr lang="en-US" altLang="en-US" sz="3600" dirty="0"/>
          </a:p>
          <a:p>
            <a:pPr marL="0" indent="0">
              <a:buNone/>
            </a:pPr>
            <a:endParaRPr lang="en-US" altLang="en-US" sz="3600" dirty="0"/>
          </a:p>
        </p:txBody>
      </p:sp>
      <p:pic>
        <p:nvPicPr>
          <p:cNvPr id="4" name="Picture 4" descr="Figure 1-3">
            <a:extLst>
              <a:ext uri="{FF2B5EF4-FFF2-40B4-BE49-F238E27FC236}">
                <a16:creationId xmlns:a16="http://schemas.microsoft.com/office/drawing/2014/main" id="{6F9ECFA5-F5D9-3500-BFAA-71DC0DC419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 y="3096259"/>
            <a:ext cx="11917680" cy="1802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71990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70DE6-EC72-174B-89BF-5B4A9042A0A6}"/>
              </a:ext>
            </a:extLst>
          </p:cNvPr>
          <p:cNvSpPr>
            <a:spLocks noGrp="1"/>
          </p:cNvSpPr>
          <p:nvPr>
            <p:ph type="title"/>
          </p:nvPr>
        </p:nvSpPr>
        <p:spPr/>
        <p:txBody>
          <a:bodyPr/>
          <a:lstStyle/>
          <a:p>
            <a:r>
              <a:rPr lang="en-US" altLang="en-US" dirty="0"/>
              <a:t>Secondary Storage</a:t>
            </a:r>
            <a:endParaRPr lang="en-US" dirty="0"/>
          </a:p>
        </p:txBody>
      </p:sp>
      <p:sp>
        <p:nvSpPr>
          <p:cNvPr id="3" name="Content Placeholder 2">
            <a:extLst>
              <a:ext uri="{FF2B5EF4-FFF2-40B4-BE49-F238E27FC236}">
                <a16:creationId xmlns:a16="http://schemas.microsoft.com/office/drawing/2014/main" id="{42E43616-5609-93B1-A5EA-89A0233BDC00}"/>
              </a:ext>
            </a:extLst>
          </p:cNvPr>
          <p:cNvSpPr>
            <a:spLocks noGrp="1"/>
          </p:cNvSpPr>
          <p:nvPr>
            <p:ph idx="1"/>
          </p:nvPr>
        </p:nvSpPr>
        <p:spPr>
          <a:xfrm>
            <a:off x="0" y="1341120"/>
            <a:ext cx="12192000" cy="5380355"/>
          </a:xfrm>
        </p:spPr>
        <p:txBody>
          <a:bodyPr/>
          <a:lstStyle/>
          <a:p>
            <a:r>
              <a:rPr lang="en-US" sz="3200" b="1" dirty="0">
                <a:solidFill>
                  <a:srgbClr val="0070C0"/>
                </a:solidFill>
                <a:latin typeface="Times New Roman" panose="02020603050405020304" pitchFamily="18" charset="0"/>
                <a:cs typeface="Times New Roman" panose="02020603050405020304" pitchFamily="18" charset="0"/>
              </a:rPr>
              <a:t>Secondary storage </a:t>
            </a:r>
            <a:r>
              <a:rPr lang="en-US" sz="3200" dirty="0">
                <a:latin typeface="Times New Roman" panose="02020603050405020304" pitchFamily="18" charset="0"/>
                <a:cs typeface="Times New Roman" panose="02020603050405020304" pitchFamily="18" charset="0"/>
              </a:rPr>
              <a:t>is a type of memory that can hold data for long periods of time, even when there is no power to the computer.</a:t>
            </a:r>
            <a:endParaRPr lang="en-US" altLang="en-US" sz="3200" dirty="0">
              <a:latin typeface="Times New Roman" panose="02020603050405020304" pitchFamily="18" charset="0"/>
              <a:cs typeface="Times New Roman" panose="02020603050405020304" pitchFamily="18" charset="0"/>
            </a:endParaRPr>
          </a:p>
          <a:p>
            <a:pPr eaLnBrk="1" hangingPunct="1"/>
            <a:r>
              <a:rPr lang="en-US" altLang="en-US" sz="3200" b="1" dirty="0">
                <a:solidFill>
                  <a:srgbClr val="0070C0"/>
                </a:solidFill>
                <a:latin typeface="Times New Roman" panose="02020603050405020304" pitchFamily="18" charset="0"/>
                <a:cs typeface="Times New Roman" panose="02020603050405020304" pitchFamily="18" charset="0"/>
              </a:rPr>
              <a:t>Non-volatile</a:t>
            </a:r>
            <a:r>
              <a:rPr lang="en-US" altLang="en-US" sz="3200" dirty="0">
                <a:latin typeface="Times New Roman" panose="02020603050405020304" pitchFamily="18" charset="0"/>
                <a:cs typeface="Times New Roman" panose="02020603050405020304" pitchFamily="18" charset="0"/>
              </a:rPr>
              <a:t>: data retained when the program is not running or the computer is turned off</a:t>
            </a:r>
          </a:p>
          <a:p>
            <a:pPr eaLnBrk="1" hangingPunct="1"/>
            <a:r>
              <a:rPr lang="en-US" altLang="en-US" sz="3200" dirty="0">
                <a:latin typeface="Times New Roman" panose="02020603050405020304" pitchFamily="18" charset="0"/>
                <a:cs typeface="Times New Roman" panose="02020603050405020304" pitchFamily="18" charset="0"/>
              </a:rPr>
              <a:t>Comes in a variety of media:</a:t>
            </a:r>
          </a:p>
          <a:p>
            <a:pPr lvl="1" eaLnBrk="1" hangingPunct="1"/>
            <a:r>
              <a:rPr lang="en-US" altLang="en-US" sz="2800" dirty="0">
                <a:latin typeface="Times New Roman" panose="02020603050405020304" pitchFamily="18" charset="0"/>
                <a:cs typeface="Times New Roman" panose="02020603050405020304" pitchFamily="18" charset="0"/>
              </a:rPr>
              <a:t>magnetic: traditional hard drives </a:t>
            </a:r>
          </a:p>
          <a:p>
            <a:pPr lvl="1" eaLnBrk="1" hangingPunct="1"/>
            <a:r>
              <a:rPr lang="en-US" altLang="en-US" sz="2800" dirty="0">
                <a:latin typeface="Times New Roman" panose="02020603050405020304" pitchFamily="18" charset="0"/>
                <a:cs typeface="Times New Roman" panose="02020603050405020304" pitchFamily="18" charset="0"/>
              </a:rPr>
              <a:t>solid-state:</a:t>
            </a:r>
          </a:p>
          <a:p>
            <a:pPr lvl="1" eaLnBrk="1" hangingPunct="1"/>
            <a:r>
              <a:rPr lang="en-US" altLang="en-US" sz="2800" dirty="0">
                <a:latin typeface="Times New Roman" panose="02020603050405020304" pitchFamily="18" charset="0"/>
                <a:cs typeface="Times New Roman" panose="02020603050405020304" pitchFamily="18" charset="0"/>
              </a:rPr>
              <a:t>optical: CD-ROM, DVD</a:t>
            </a:r>
          </a:p>
          <a:p>
            <a:pPr lvl="1" eaLnBrk="1" hangingPunct="1"/>
            <a:r>
              <a:rPr lang="en-US" altLang="en-US" sz="2800" dirty="0">
                <a:latin typeface="Times New Roman" panose="02020603050405020304" pitchFamily="18" charset="0"/>
                <a:cs typeface="Times New Roman" panose="02020603050405020304" pitchFamily="18" charset="0"/>
              </a:rPr>
              <a:t>Flash drives</a:t>
            </a:r>
          </a:p>
          <a:p>
            <a:endParaRPr lang="en-US" dirty="0"/>
          </a:p>
        </p:txBody>
      </p:sp>
      <p:pic>
        <p:nvPicPr>
          <p:cNvPr id="1026" name="Picture 2" descr="Understanding Secondary Storage of Operating system | by Arbaj Khan | Medium">
            <a:extLst>
              <a:ext uri="{FF2B5EF4-FFF2-40B4-BE49-F238E27FC236}">
                <a16:creationId xmlns:a16="http://schemas.microsoft.com/office/drawing/2014/main" id="{F82EB2A9-83D2-D941-728F-6120BD09DA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4040" y="3351530"/>
            <a:ext cx="6187440" cy="3369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32048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351C2569-8CCA-8DF5-F919-DAC63716E639}"/>
              </a:ext>
            </a:extLst>
          </p:cNvPr>
          <p:cNvSpPr>
            <a:spLocks noGrp="1" noChangeArrowheads="1"/>
          </p:cNvSpPr>
          <p:nvPr>
            <p:ph type="title"/>
          </p:nvPr>
        </p:nvSpPr>
        <p:spPr/>
        <p:txBody>
          <a:bodyPr/>
          <a:lstStyle/>
          <a:p>
            <a:pPr eaLnBrk="1" hangingPunct="1"/>
            <a:r>
              <a:rPr lang="en-US" altLang="en-US" dirty="0"/>
              <a:t>Input Devices</a:t>
            </a:r>
          </a:p>
        </p:txBody>
      </p:sp>
      <p:sp>
        <p:nvSpPr>
          <p:cNvPr id="16387" name="Content Placeholder 2">
            <a:extLst>
              <a:ext uri="{FF2B5EF4-FFF2-40B4-BE49-F238E27FC236}">
                <a16:creationId xmlns:a16="http://schemas.microsoft.com/office/drawing/2014/main" id="{05DBF9C0-07AF-34A5-20DA-CC86A9C040A0}"/>
              </a:ext>
            </a:extLst>
          </p:cNvPr>
          <p:cNvSpPr>
            <a:spLocks noGrp="1" noChangeArrowheads="1"/>
          </p:cNvSpPr>
          <p:nvPr>
            <p:ph idx="1"/>
          </p:nvPr>
        </p:nvSpPr>
        <p:spPr/>
        <p:txBody>
          <a:bodyPr/>
          <a:lstStyle/>
          <a:p>
            <a:pPr eaLnBrk="1" hangingPunct="1"/>
            <a:r>
              <a:rPr lang="en-US" altLang="en-US" sz="3200" dirty="0">
                <a:solidFill>
                  <a:srgbClr val="0070C0"/>
                </a:solidFill>
                <a:latin typeface="Times New Roman" panose="02020603050405020304" pitchFamily="18" charset="0"/>
                <a:cs typeface="Times New Roman" panose="02020603050405020304" pitchFamily="18" charset="0"/>
              </a:rPr>
              <a:t>Devices</a:t>
            </a:r>
            <a:r>
              <a:rPr lang="en-US" altLang="en-US" sz="3200" dirty="0">
                <a:latin typeface="Times New Roman" panose="02020603050405020304" pitchFamily="18" charset="0"/>
                <a:cs typeface="Times New Roman" panose="02020603050405020304" pitchFamily="18" charset="0"/>
              </a:rPr>
              <a:t> that </a:t>
            </a:r>
            <a:r>
              <a:rPr lang="en-US" altLang="en-US" sz="3200" dirty="0">
                <a:solidFill>
                  <a:srgbClr val="0070C0"/>
                </a:solidFill>
                <a:latin typeface="Times New Roman" panose="02020603050405020304" pitchFamily="18" charset="0"/>
                <a:cs typeface="Times New Roman" panose="02020603050405020304" pitchFamily="18" charset="0"/>
              </a:rPr>
              <a:t>send</a:t>
            </a:r>
            <a:r>
              <a:rPr lang="en-US" altLang="en-US" sz="3200" dirty="0">
                <a:latin typeface="Times New Roman" panose="02020603050405020304" pitchFamily="18" charset="0"/>
                <a:cs typeface="Times New Roman" panose="02020603050405020304" pitchFamily="18" charset="0"/>
              </a:rPr>
              <a:t> information to the computer from outside</a:t>
            </a:r>
          </a:p>
          <a:p>
            <a:pPr eaLnBrk="1" hangingPunct="1"/>
            <a:r>
              <a:rPr lang="en-US" altLang="en-US" sz="3200" dirty="0">
                <a:latin typeface="Times New Roman" panose="02020603050405020304" pitchFamily="18" charset="0"/>
                <a:cs typeface="Times New Roman" panose="02020603050405020304" pitchFamily="18" charset="0"/>
              </a:rPr>
              <a:t>Many devices can provide input:</a:t>
            </a:r>
          </a:p>
          <a:p>
            <a:pPr lvl="1" eaLnBrk="1" hangingPunct="1"/>
            <a:r>
              <a:rPr lang="en-US" altLang="en-US" sz="2800" dirty="0">
                <a:latin typeface="Times New Roman" panose="02020603050405020304" pitchFamily="18" charset="0"/>
                <a:cs typeface="Times New Roman" panose="02020603050405020304" pitchFamily="18" charset="0"/>
              </a:rPr>
              <a:t>Keyboard, </a:t>
            </a:r>
          </a:p>
          <a:p>
            <a:pPr lvl="1" eaLnBrk="1" hangingPunct="1"/>
            <a:r>
              <a:rPr lang="en-US" altLang="en-US" sz="2800" dirty="0">
                <a:latin typeface="Times New Roman" panose="02020603050405020304" pitchFamily="18" charset="0"/>
                <a:cs typeface="Times New Roman" panose="02020603050405020304" pitchFamily="18" charset="0"/>
              </a:rPr>
              <a:t>mouse,</a:t>
            </a:r>
          </a:p>
          <a:p>
            <a:pPr lvl="1" eaLnBrk="1" hangingPunct="1"/>
            <a:r>
              <a:rPr lang="en-US" altLang="en-US" sz="2800" dirty="0">
                <a:latin typeface="Times New Roman" panose="02020603050405020304" pitchFamily="18" charset="0"/>
                <a:cs typeface="Times New Roman" panose="02020603050405020304" pitchFamily="18" charset="0"/>
              </a:rPr>
              <a:t> touchscreen, </a:t>
            </a:r>
          </a:p>
          <a:p>
            <a:pPr lvl="1" eaLnBrk="1" hangingPunct="1"/>
            <a:r>
              <a:rPr lang="en-US" altLang="en-US" sz="2800" dirty="0">
                <a:latin typeface="Times New Roman" panose="02020603050405020304" pitchFamily="18" charset="0"/>
                <a:cs typeface="Times New Roman" panose="02020603050405020304" pitchFamily="18" charset="0"/>
              </a:rPr>
              <a:t>scanner, </a:t>
            </a:r>
          </a:p>
          <a:p>
            <a:pPr lvl="1" eaLnBrk="1" hangingPunct="1"/>
            <a:r>
              <a:rPr lang="en-US" altLang="en-US" sz="2800" dirty="0">
                <a:latin typeface="Times New Roman" panose="02020603050405020304" pitchFamily="18" charset="0"/>
                <a:cs typeface="Times New Roman" panose="02020603050405020304" pitchFamily="18" charset="0"/>
              </a:rPr>
              <a:t>digital camera, </a:t>
            </a:r>
          </a:p>
          <a:p>
            <a:pPr lvl="1" eaLnBrk="1" hangingPunct="1"/>
            <a:r>
              <a:rPr lang="en-US" altLang="en-US" sz="2800" dirty="0">
                <a:latin typeface="Times New Roman" panose="02020603050405020304" pitchFamily="18" charset="0"/>
                <a:cs typeface="Times New Roman" panose="02020603050405020304" pitchFamily="18" charset="0"/>
              </a:rPr>
              <a:t>microphone</a:t>
            </a:r>
          </a:p>
          <a:p>
            <a:pPr lvl="1" eaLnBrk="1" hangingPunct="1"/>
            <a:r>
              <a:rPr lang="en-US" altLang="en-US" sz="2800" dirty="0">
                <a:latin typeface="Times New Roman" panose="02020603050405020304" pitchFamily="18" charset="0"/>
                <a:cs typeface="Times New Roman" panose="02020603050405020304" pitchFamily="18" charset="0"/>
              </a:rPr>
              <a:t>Disk drives,</a:t>
            </a:r>
          </a:p>
          <a:p>
            <a:pPr lvl="1" eaLnBrk="1" hangingPunct="1"/>
            <a:r>
              <a:rPr lang="en-US" altLang="en-US" sz="2800" dirty="0">
                <a:latin typeface="Times New Roman" panose="02020603050405020304" pitchFamily="18" charset="0"/>
                <a:cs typeface="Times New Roman" panose="02020603050405020304" pitchFamily="18" charset="0"/>
              </a:rPr>
              <a:t> CD drives, and </a:t>
            </a:r>
          </a:p>
          <a:p>
            <a:pPr lvl="1" eaLnBrk="1" hangingPunct="1"/>
            <a:r>
              <a:rPr lang="en-US" altLang="en-US" sz="2800" dirty="0">
                <a:latin typeface="Times New Roman" panose="02020603050405020304" pitchFamily="18" charset="0"/>
                <a:cs typeface="Times New Roman" panose="02020603050405020304" pitchFamily="18" charset="0"/>
              </a:rPr>
              <a:t>DVD drives</a:t>
            </a:r>
          </a:p>
          <a:p>
            <a:pPr eaLnBrk="1" hangingPunct="1"/>
            <a:endParaRPr lang="en-US" altLang="en-US" dirty="0"/>
          </a:p>
        </p:txBody>
      </p:sp>
      <p:pic>
        <p:nvPicPr>
          <p:cNvPr id="7170" name="Picture 2" descr="Input devices. An input device is any hardware device… | by Banumathy  Kajilainathan | Medium">
            <a:extLst>
              <a:ext uri="{FF2B5EF4-FFF2-40B4-BE49-F238E27FC236}">
                <a16:creationId xmlns:a16="http://schemas.microsoft.com/office/drawing/2014/main" id="{02B515BA-3313-ABFB-4FE3-0D5242E2A8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1880" y="2397125"/>
            <a:ext cx="8244840" cy="441579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259A6-9046-ACDF-B571-1036EC8701B7}"/>
              </a:ext>
            </a:extLst>
          </p:cNvPr>
          <p:cNvSpPr>
            <a:spLocks noGrp="1"/>
          </p:cNvSpPr>
          <p:nvPr>
            <p:ph type="title"/>
          </p:nvPr>
        </p:nvSpPr>
        <p:spPr/>
        <p:txBody>
          <a:bodyPr/>
          <a:lstStyle/>
          <a:p>
            <a:r>
              <a:rPr lang="en-US"/>
              <a:t>Output Devices </a:t>
            </a:r>
            <a:endParaRPr lang="en-US" dirty="0"/>
          </a:p>
        </p:txBody>
      </p:sp>
      <p:sp>
        <p:nvSpPr>
          <p:cNvPr id="3" name="Content Placeholder 2">
            <a:extLst>
              <a:ext uri="{FF2B5EF4-FFF2-40B4-BE49-F238E27FC236}">
                <a16:creationId xmlns:a16="http://schemas.microsoft.com/office/drawing/2014/main" id="{E5714C16-5572-0BBF-66D9-E6B7072DE022}"/>
              </a:ext>
            </a:extLst>
          </p:cNvPr>
          <p:cNvSpPr>
            <a:spLocks noGrp="1"/>
          </p:cNvSpPr>
          <p:nvPr>
            <p:ph idx="1"/>
          </p:nvPr>
        </p:nvSpPr>
        <p:spPr/>
        <p:txBody>
          <a:bodyPr/>
          <a:lstStyle/>
          <a:p>
            <a:r>
              <a:rPr lang="en-US" sz="3200" dirty="0">
                <a:solidFill>
                  <a:srgbClr val="0070C0"/>
                </a:solidFill>
                <a:latin typeface="Times New Roman" panose="02020603050405020304" pitchFamily="18" charset="0"/>
                <a:cs typeface="Times New Roman" panose="02020603050405020304" pitchFamily="18" charset="0"/>
              </a:rPr>
              <a:t>Output</a:t>
            </a:r>
            <a:r>
              <a:rPr lang="en-US" sz="3200" dirty="0">
                <a:latin typeface="Times New Roman" panose="02020603050405020304" pitchFamily="18" charset="0"/>
                <a:cs typeface="Times New Roman" panose="02020603050405020304" pitchFamily="18" charset="0"/>
              </a:rPr>
              <a:t> is any information the computer sends to the</a:t>
            </a:r>
            <a:r>
              <a:rPr lang="en-US" sz="3200" dirty="0">
                <a:solidFill>
                  <a:srgbClr val="0070C0"/>
                </a:solidFill>
                <a:latin typeface="Times New Roman" panose="02020603050405020304" pitchFamily="18" charset="0"/>
                <a:cs typeface="Times New Roman" panose="02020603050405020304" pitchFamily="18" charset="0"/>
              </a:rPr>
              <a:t> outside </a:t>
            </a:r>
            <a:r>
              <a:rPr lang="en-US" sz="3200" dirty="0">
                <a:latin typeface="Times New Roman" panose="02020603050405020304" pitchFamily="18" charset="0"/>
                <a:cs typeface="Times New Roman" panose="02020603050405020304" pitchFamily="18" charset="0"/>
              </a:rPr>
              <a:t>world</a:t>
            </a:r>
            <a:r>
              <a:rPr lang="en-US" dirty="0"/>
              <a:t>.</a:t>
            </a:r>
          </a:p>
          <a:p>
            <a:r>
              <a:rPr lang="en-US" altLang="en-US" sz="3200" dirty="0">
                <a:latin typeface="Times New Roman" panose="02020603050405020304" pitchFamily="18" charset="0"/>
                <a:cs typeface="Times New Roman" panose="02020603050405020304" pitchFamily="18" charset="0"/>
              </a:rPr>
              <a:t>Many devices can provide output</a:t>
            </a:r>
            <a:r>
              <a:rPr lang="en-US" altLang="en-US" sz="2800" dirty="0">
                <a:latin typeface="Times New Roman" panose="02020603050405020304" pitchFamily="18" charset="0"/>
                <a:cs typeface="Times New Roman" panose="02020603050405020304" pitchFamily="18" charset="0"/>
              </a:rPr>
              <a:t>:</a:t>
            </a:r>
          </a:p>
          <a:p>
            <a:pPr lvl="1"/>
            <a:r>
              <a:rPr lang="en-US" dirty="0"/>
              <a:t>  screens, </a:t>
            </a:r>
          </a:p>
          <a:p>
            <a:pPr lvl="1"/>
            <a:r>
              <a:rPr lang="en-US" dirty="0"/>
              <a:t>printers,</a:t>
            </a:r>
          </a:p>
          <a:p>
            <a:pPr lvl="1"/>
            <a:r>
              <a:rPr lang="en-US" dirty="0"/>
              <a:t> and speakers. </a:t>
            </a:r>
          </a:p>
        </p:txBody>
      </p:sp>
      <p:pic>
        <p:nvPicPr>
          <p:cNvPr id="21506" name="Picture 2" descr="Output devices - Vrindawan University">
            <a:extLst>
              <a:ext uri="{FF2B5EF4-FFF2-40B4-BE49-F238E27FC236}">
                <a16:creationId xmlns:a16="http://schemas.microsoft.com/office/drawing/2014/main" id="{BCA8C475-0F6E-E55E-52FC-B2029DA054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3680" y="2636520"/>
            <a:ext cx="9235440" cy="3939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21074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6EFAA-76BD-1366-F7EF-2048648A17C7}"/>
              </a:ext>
            </a:extLst>
          </p:cNvPr>
          <p:cNvSpPr>
            <a:spLocks noGrp="1"/>
          </p:cNvSpPr>
          <p:nvPr>
            <p:ph type="title"/>
          </p:nvPr>
        </p:nvSpPr>
        <p:spPr/>
        <p:txBody>
          <a:bodyPr/>
          <a:lstStyle/>
          <a:p>
            <a:r>
              <a:rPr lang="en-US" dirty="0"/>
              <a:t>Software</a:t>
            </a:r>
          </a:p>
        </p:txBody>
      </p:sp>
      <p:sp>
        <p:nvSpPr>
          <p:cNvPr id="3" name="Content Placeholder 2">
            <a:extLst>
              <a:ext uri="{FF2B5EF4-FFF2-40B4-BE49-F238E27FC236}">
                <a16:creationId xmlns:a16="http://schemas.microsoft.com/office/drawing/2014/main" id="{5CFE2CED-B957-C8A4-092D-F2092A33A10F}"/>
              </a:ext>
            </a:extLst>
          </p:cNvPr>
          <p:cNvSpPr>
            <a:spLocks noGrp="1"/>
          </p:cNvSpPr>
          <p:nvPr>
            <p:ph idx="1"/>
          </p:nvPr>
        </p:nvSpPr>
        <p:spPr/>
        <p:txBody>
          <a:bodyPr>
            <a:normAutofit/>
          </a:bodyPr>
          <a:lstStyle/>
          <a:p>
            <a:r>
              <a:rPr lang="en-US" sz="3200" dirty="0">
                <a:latin typeface="Times New Roman" panose="02020603050405020304" pitchFamily="18" charset="0"/>
                <a:cs typeface="Times New Roman" panose="02020603050405020304" pitchFamily="18" charset="0"/>
              </a:rPr>
              <a:t>There are two general categories of software: </a:t>
            </a:r>
            <a:r>
              <a:rPr lang="en-US" sz="3200" dirty="0">
                <a:solidFill>
                  <a:srgbClr val="0070C0"/>
                </a:solidFill>
                <a:latin typeface="Times New Roman" panose="02020603050405020304" pitchFamily="18" charset="0"/>
                <a:cs typeface="Times New Roman" panose="02020603050405020304" pitchFamily="18" charset="0"/>
              </a:rPr>
              <a:t>system software </a:t>
            </a:r>
            <a:r>
              <a:rPr lang="en-US" sz="3200" dirty="0">
                <a:latin typeface="Times New Roman" panose="02020603050405020304" pitchFamily="18" charset="0"/>
                <a:cs typeface="Times New Roman" panose="02020603050405020304" pitchFamily="18" charset="0"/>
              </a:rPr>
              <a:t>and </a:t>
            </a:r>
            <a:r>
              <a:rPr lang="en-US" sz="3200" dirty="0">
                <a:solidFill>
                  <a:srgbClr val="0070C0"/>
                </a:solidFill>
                <a:latin typeface="Times New Roman" panose="02020603050405020304" pitchFamily="18" charset="0"/>
                <a:cs typeface="Times New Roman" panose="02020603050405020304" pitchFamily="18" charset="0"/>
              </a:rPr>
              <a:t>application software</a:t>
            </a:r>
            <a:r>
              <a:rPr lang="en-US" sz="3200" dirty="0">
                <a:latin typeface="Times New Roman" panose="02020603050405020304" pitchFamily="18" charset="0"/>
                <a:cs typeface="Times New Roman" panose="02020603050405020304" pitchFamily="18" charset="0"/>
              </a:rPr>
              <a:t>. </a:t>
            </a:r>
          </a:p>
          <a:p>
            <a:r>
              <a:rPr lang="en-US" sz="3200" dirty="0">
                <a:latin typeface="Times New Roman" panose="02020603050405020304" pitchFamily="18" charset="0"/>
                <a:cs typeface="Times New Roman" panose="02020603050405020304" pitchFamily="18" charset="0"/>
              </a:rPr>
              <a:t>The programs that </a:t>
            </a:r>
            <a:r>
              <a:rPr lang="en-US" sz="3200" dirty="0">
                <a:solidFill>
                  <a:srgbClr val="0070C0"/>
                </a:solidFill>
                <a:latin typeface="Times New Roman" panose="02020603050405020304" pitchFamily="18" charset="0"/>
                <a:cs typeface="Times New Roman" panose="02020603050405020304" pitchFamily="18" charset="0"/>
              </a:rPr>
              <a:t>control </a:t>
            </a:r>
            <a:r>
              <a:rPr lang="en-US" sz="3200" dirty="0">
                <a:latin typeface="Times New Roman" panose="02020603050405020304" pitchFamily="18" charset="0"/>
                <a:cs typeface="Times New Roman" panose="02020603050405020304" pitchFamily="18" charset="0"/>
              </a:rPr>
              <a:t>and </a:t>
            </a:r>
            <a:r>
              <a:rPr lang="en-US" sz="3200" dirty="0">
                <a:solidFill>
                  <a:srgbClr val="0070C0"/>
                </a:solidFill>
                <a:latin typeface="Times New Roman" panose="02020603050405020304" pitchFamily="18" charset="0"/>
                <a:cs typeface="Times New Roman" panose="02020603050405020304" pitchFamily="18" charset="0"/>
              </a:rPr>
              <a:t>manage</a:t>
            </a:r>
            <a:r>
              <a:rPr lang="en-US" sz="3200" dirty="0">
                <a:latin typeface="Times New Roman" panose="02020603050405020304" pitchFamily="18" charset="0"/>
                <a:cs typeface="Times New Roman" panose="02020603050405020304" pitchFamily="18" charset="0"/>
              </a:rPr>
              <a:t> the basic operations of a computer are generally referred to as </a:t>
            </a:r>
            <a:r>
              <a:rPr lang="en-US" sz="3200" dirty="0">
                <a:solidFill>
                  <a:srgbClr val="0070C0"/>
                </a:solidFill>
                <a:latin typeface="Times New Roman" panose="02020603050405020304" pitchFamily="18" charset="0"/>
                <a:cs typeface="Times New Roman" panose="02020603050405020304" pitchFamily="18" charset="0"/>
              </a:rPr>
              <a:t>system software.</a:t>
            </a:r>
          </a:p>
          <a:p>
            <a:r>
              <a:rPr lang="en-US" sz="3200" dirty="0">
                <a:latin typeface="Times New Roman" panose="02020603050405020304" pitchFamily="18" charset="0"/>
                <a:cs typeface="Times New Roman" panose="02020603050405020304" pitchFamily="18" charset="0"/>
              </a:rPr>
              <a:t>Programs that make a computer useful for everyday </a:t>
            </a:r>
            <a:r>
              <a:rPr lang="en-US" sz="3200" dirty="0">
                <a:solidFill>
                  <a:srgbClr val="0070C0"/>
                </a:solidFill>
                <a:latin typeface="Times New Roman" panose="02020603050405020304" pitchFamily="18" charset="0"/>
                <a:cs typeface="Times New Roman" panose="02020603050405020304" pitchFamily="18" charset="0"/>
              </a:rPr>
              <a:t>tasks</a:t>
            </a:r>
            <a:r>
              <a:rPr lang="en-US" sz="3200" dirty="0">
                <a:latin typeface="Times New Roman" panose="02020603050405020304" pitchFamily="18" charset="0"/>
                <a:cs typeface="Times New Roman" panose="02020603050405020304" pitchFamily="18" charset="0"/>
              </a:rPr>
              <a:t> are known as </a:t>
            </a:r>
            <a:r>
              <a:rPr lang="en-US" sz="3200" dirty="0">
                <a:solidFill>
                  <a:srgbClr val="0070C0"/>
                </a:solidFill>
                <a:latin typeface="Times New Roman" panose="02020603050405020304" pitchFamily="18" charset="0"/>
                <a:cs typeface="Times New Roman" panose="02020603050405020304" pitchFamily="18" charset="0"/>
              </a:rPr>
              <a:t>application software.</a:t>
            </a:r>
          </a:p>
        </p:txBody>
      </p:sp>
      <p:pic>
        <p:nvPicPr>
          <p:cNvPr id="22530" name="Picture 2" descr="10 Examples of System Software And Application Software">
            <a:extLst>
              <a:ext uri="{FF2B5EF4-FFF2-40B4-BE49-F238E27FC236}">
                <a16:creationId xmlns:a16="http://schemas.microsoft.com/office/drawing/2014/main" id="{2E7C5D0E-9FF9-90B0-070F-7794AE1C45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520" y="3863975"/>
            <a:ext cx="841248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37087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A11DA-FECF-9472-7812-08AD98793845}"/>
              </a:ext>
            </a:extLst>
          </p:cNvPr>
          <p:cNvSpPr>
            <a:spLocks noGrp="1"/>
          </p:cNvSpPr>
          <p:nvPr>
            <p:ph type="title"/>
          </p:nvPr>
        </p:nvSpPr>
        <p:spPr/>
        <p:txBody>
          <a:bodyPr/>
          <a:lstStyle/>
          <a:p>
            <a:r>
              <a:rPr lang="en-US" dirty="0"/>
              <a:t>Programs and Programming Languages</a:t>
            </a:r>
          </a:p>
        </p:txBody>
      </p:sp>
      <p:sp>
        <p:nvSpPr>
          <p:cNvPr id="3" name="Content Placeholder 2">
            <a:extLst>
              <a:ext uri="{FF2B5EF4-FFF2-40B4-BE49-F238E27FC236}">
                <a16:creationId xmlns:a16="http://schemas.microsoft.com/office/drawing/2014/main" id="{84C67F04-9EAB-5038-B792-D9901FE36546}"/>
              </a:ext>
            </a:extLst>
          </p:cNvPr>
          <p:cNvSpPr>
            <a:spLocks noGrp="1"/>
          </p:cNvSpPr>
          <p:nvPr>
            <p:ph idx="1"/>
          </p:nvPr>
        </p:nvSpPr>
        <p:spPr/>
        <p:txBody>
          <a:bodyPr/>
          <a:lstStyle/>
          <a:p>
            <a:r>
              <a:rPr lang="en-US" dirty="0"/>
              <a:t>A</a:t>
            </a:r>
            <a:r>
              <a:rPr lang="en-US" sz="3200" dirty="0">
                <a:latin typeface="Times New Roman" panose="02020603050405020304" pitchFamily="18" charset="0"/>
                <a:cs typeface="Times New Roman" panose="02020603050405020304" pitchFamily="18" charset="0"/>
              </a:rPr>
              <a:t> </a:t>
            </a:r>
            <a:r>
              <a:rPr lang="en-US" sz="3200" b="1" dirty="0">
                <a:solidFill>
                  <a:srgbClr val="0070C0"/>
                </a:solidFill>
                <a:latin typeface="Times New Roman" panose="02020603050405020304" pitchFamily="18" charset="0"/>
                <a:cs typeface="Times New Roman" panose="02020603050405020304" pitchFamily="18" charset="0"/>
              </a:rPr>
              <a:t>program</a:t>
            </a:r>
            <a:r>
              <a:rPr lang="en-US" sz="3200" dirty="0">
                <a:latin typeface="Times New Roman" panose="02020603050405020304" pitchFamily="18" charset="0"/>
                <a:cs typeface="Times New Roman" panose="02020603050405020304" pitchFamily="18" charset="0"/>
              </a:rPr>
              <a:t> is a set of instructions a computer follows in order to perform a task. </a:t>
            </a:r>
          </a:p>
          <a:p>
            <a:r>
              <a:rPr lang="en-US" sz="3200" dirty="0">
                <a:latin typeface="Times New Roman" panose="02020603050405020304" pitchFamily="18" charset="0"/>
                <a:cs typeface="Times New Roman" panose="02020603050405020304" pitchFamily="18" charset="0"/>
              </a:rPr>
              <a:t>A </a:t>
            </a:r>
            <a:r>
              <a:rPr lang="en-US" sz="3200" dirty="0">
                <a:solidFill>
                  <a:srgbClr val="0070C0"/>
                </a:solidFill>
                <a:latin typeface="Times New Roman" panose="02020603050405020304" pitchFamily="18" charset="0"/>
                <a:cs typeface="Times New Roman" panose="02020603050405020304" pitchFamily="18" charset="0"/>
              </a:rPr>
              <a:t>computer program </a:t>
            </a:r>
            <a:r>
              <a:rPr lang="en-US" sz="3200" dirty="0">
                <a:latin typeface="Times New Roman" panose="02020603050405020304" pitchFamily="18" charset="0"/>
                <a:cs typeface="Times New Roman" panose="02020603050405020304" pitchFamily="18" charset="0"/>
              </a:rPr>
              <a:t>is a set of instructions that </a:t>
            </a:r>
            <a:r>
              <a:rPr lang="en-US" sz="3200" dirty="0">
                <a:solidFill>
                  <a:srgbClr val="002060"/>
                </a:solidFill>
                <a:latin typeface="Times New Roman" panose="02020603050405020304" pitchFamily="18" charset="0"/>
                <a:cs typeface="Times New Roman" panose="02020603050405020304" pitchFamily="18" charset="0"/>
              </a:rPr>
              <a:t>tells</a:t>
            </a:r>
            <a:r>
              <a:rPr lang="en-US" sz="3200" dirty="0">
                <a:latin typeface="Times New Roman" panose="02020603050405020304" pitchFamily="18" charset="0"/>
                <a:cs typeface="Times New Roman" panose="02020603050405020304" pitchFamily="18" charset="0"/>
              </a:rPr>
              <a:t> the computer how to solve a problem or perform a task. </a:t>
            </a:r>
          </a:p>
          <a:p>
            <a:r>
              <a:rPr lang="en-US" sz="3200" dirty="0">
                <a:latin typeface="Times New Roman" panose="02020603050405020304" pitchFamily="18" charset="0"/>
                <a:cs typeface="Times New Roman" panose="02020603050405020304" pitchFamily="18" charset="0"/>
              </a:rPr>
              <a:t>these </a:t>
            </a:r>
            <a:r>
              <a:rPr lang="en-US" sz="3200" dirty="0">
                <a:solidFill>
                  <a:srgbClr val="0070C0"/>
                </a:solidFill>
                <a:latin typeface="Times New Roman" panose="02020603050405020304" pitchFamily="18" charset="0"/>
                <a:cs typeface="Times New Roman" panose="02020603050405020304" pitchFamily="18" charset="0"/>
              </a:rPr>
              <a:t>instructions</a:t>
            </a:r>
            <a:r>
              <a:rPr lang="en-US" sz="3200" dirty="0">
                <a:latin typeface="Times New Roman" panose="02020603050405020304" pitchFamily="18" charset="0"/>
                <a:cs typeface="Times New Roman" panose="02020603050405020304" pitchFamily="18" charset="0"/>
              </a:rPr>
              <a:t> are called an </a:t>
            </a:r>
            <a:r>
              <a:rPr lang="en-US" sz="3200" dirty="0">
                <a:solidFill>
                  <a:srgbClr val="0070C0"/>
                </a:solidFill>
                <a:latin typeface="Times New Roman" panose="02020603050405020304" pitchFamily="18" charset="0"/>
                <a:cs typeface="Times New Roman" panose="02020603050405020304" pitchFamily="18" charset="0"/>
              </a:rPr>
              <a:t>algorithm</a:t>
            </a:r>
            <a:r>
              <a:rPr lang="en-US" sz="3200" dirty="0">
                <a:latin typeface="Times New Roman" panose="02020603050405020304" pitchFamily="18" charset="0"/>
                <a:cs typeface="Times New Roman" panose="02020603050405020304" pitchFamily="18" charset="0"/>
              </a:rPr>
              <a:t>.</a:t>
            </a:r>
          </a:p>
          <a:p>
            <a:r>
              <a:rPr lang="en-US" sz="3200" dirty="0">
                <a:latin typeface="Times New Roman" panose="02020603050405020304" pitchFamily="18" charset="0"/>
                <a:cs typeface="Times New Roman" panose="02020603050405020304" pitchFamily="18" charset="0"/>
              </a:rPr>
              <a:t>A </a:t>
            </a:r>
            <a:r>
              <a:rPr lang="en-US" sz="3200" b="1" dirty="0">
                <a:solidFill>
                  <a:srgbClr val="0070C0"/>
                </a:solidFill>
                <a:latin typeface="Times New Roman" panose="02020603050405020304" pitchFamily="18" charset="0"/>
                <a:cs typeface="Times New Roman" panose="02020603050405020304" pitchFamily="18" charset="0"/>
              </a:rPr>
              <a:t>programming</a:t>
            </a:r>
            <a:r>
              <a:rPr lang="en-US" sz="3200" dirty="0">
                <a:latin typeface="Times New Roman" panose="02020603050405020304" pitchFamily="18" charset="0"/>
                <a:cs typeface="Times New Roman" panose="02020603050405020304" pitchFamily="18" charset="0"/>
              </a:rPr>
              <a:t> </a:t>
            </a:r>
            <a:r>
              <a:rPr lang="en-US" sz="3200" b="1" dirty="0">
                <a:solidFill>
                  <a:srgbClr val="0070C0"/>
                </a:solidFill>
                <a:latin typeface="Times New Roman" panose="02020603050405020304" pitchFamily="18" charset="0"/>
                <a:cs typeface="Times New Roman" panose="02020603050405020304" pitchFamily="18" charset="0"/>
              </a:rPr>
              <a:t>language </a:t>
            </a:r>
            <a:r>
              <a:rPr lang="en-US" sz="3200" dirty="0">
                <a:latin typeface="Times New Roman" panose="02020603050405020304" pitchFamily="18" charset="0"/>
                <a:cs typeface="Times New Roman" panose="02020603050405020304" pitchFamily="18" charset="0"/>
              </a:rPr>
              <a:t>is a special language used to write computer programs. </a:t>
            </a:r>
          </a:p>
        </p:txBody>
      </p:sp>
    </p:spTree>
    <p:extLst>
      <p:ext uri="{BB962C8B-B14F-4D97-AF65-F5344CB8AC3E}">
        <p14:creationId xmlns:p14="http://schemas.microsoft.com/office/powerpoint/2010/main" val="23177319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6D000-8F4A-43FF-93BF-C2154C62A2EE}"/>
              </a:ext>
            </a:extLst>
          </p:cNvPr>
          <p:cNvSpPr>
            <a:spLocks noGrp="1"/>
          </p:cNvSpPr>
          <p:nvPr>
            <p:ph type="title"/>
          </p:nvPr>
        </p:nvSpPr>
        <p:spPr/>
        <p:txBody>
          <a:bodyPr>
            <a:normAutofit fontScale="90000"/>
          </a:bodyPr>
          <a:lstStyle/>
          <a:p>
            <a:r>
              <a:rPr lang="en-US" altLang="en-US" dirty="0"/>
              <a:t> </a:t>
            </a:r>
            <a:br>
              <a:rPr lang="en-US" altLang="en-US" dirty="0"/>
            </a:br>
            <a:r>
              <a:rPr lang="en-US" altLang="en-US" dirty="0"/>
              <a:t>programming languages.</a:t>
            </a:r>
            <a:br>
              <a:rPr lang="en-US" altLang="en-US" dirty="0"/>
            </a:br>
            <a:endParaRPr lang="en-US" dirty="0"/>
          </a:p>
        </p:txBody>
      </p:sp>
      <p:sp>
        <p:nvSpPr>
          <p:cNvPr id="3" name="Content Placeholder 2">
            <a:extLst>
              <a:ext uri="{FF2B5EF4-FFF2-40B4-BE49-F238E27FC236}">
                <a16:creationId xmlns:a16="http://schemas.microsoft.com/office/drawing/2014/main" id="{931F9B35-F130-0161-8F63-2818427F005E}"/>
              </a:ext>
            </a:extLst>
          </p:cNvPr>
          <p:cNvSpPr>
            <a:spLocks noGrp="1"/>
          </p:cNvSpPr>
          <p:nvPr>
            <p:ph idx="1"/>
          </p:nvPr>
        </p:nvSpPr>
        <p:spPr/>
        <p:txBody>
          <a:bodyPr/>
          <a:lstStyle/>
          <a:p>
            <a:pPr>
              <a:spcBef>
                <a:spcPct val="20000"/>
              </a:spcBef>
              <a:defRPr/>
            </a:pPr>
            <a:r>
              <a:rPr lang="en-US" sz="3200" kern="0" dirty="0">
                <a:latin typeface="Times New Roman" panose="02020603050405020304" pitchFamily="18" charset="0"/>
                <a:cs typeface="Times New Roman" panose="02020603050405020304" pitchFamily="18" charset="0"/>
              </a:rPr>
              <a:t>Types of languages:</a:t>
            </a:r>
          </a:p>
          <a:p>
            <a:pPr>
              <a:spcBef>
                <a:spcPct val="20000"/>
              </a:spcBef>
              <a:defRPr/>
            </a:pPr>
            <a:endParaRPr lang="en-US" sz="3200" kern="0" dirty="0">
              <a:latin typeface="Times New Roman" panose="02020603050405020304" pitchFamily="18" charset="0"/>
              <a:cs typeface="Times New Roman" panose="02020603050405020304" pitchFamily="18" charset="0"/>
            </a:endParaRPr>
          </a:p>
          <a:p>
            <a:pPr lvl="1">
              <a:spcBef>
                <a:spcPct val="20000"/>
              </a:spcBef>
              <a:defRPr/>
            </a:pPr>
            <a:r>
              <a:rPr lang="en-US" sz="2800" b="1" kern="0" dirty="0">
                <a:solidFill>
                  <a:srgbClr val="0070C0"/>
                </a:solidFill>
                <a:latin typeface="Times New Roman" panose="02020603050405020304" pitchFamily="18" charset="0"/>
                <a:cs typeface="Times New Roman" panose="02020603050405020304" pitchFamily="18" charset="0"/>
              </a:rPr>
              <a:t>Low-level</a:t>
            </a:r>
            <a:r>
              <a:rPr lang="en-US" sz="2800" kern="0" dirty="0">
                <a:latin typeface="Times New Roman" panose="02020603050405020304" pitchFamily="18" charset="0"/>
                <a:cs typeface="Times New Roman" panose="02020603050405020304" pitchFamily="18" charset="0"/>
              </a:rPr>
              <a:t>: used for communication with computer hardware directly.  Often written in binary machine code (0’s/1’s) directly.</a:t>
            </a:r>
          </a:p>
          <a:p>
            <a:pPr lvl="1">
              <a:spcBef>
                <a:spcPct val="20000"/>
              </a:spcBef>
              <a:defRPr/>
            </a:pPr>
            <a:endParaRPr lang="en-US" sz="2800" kern="0" dirty="0">
              <a:latin typeface="Times New Roman" panose="02020603050405020304" pitchFamily="18" charset="0"/>
              <a:cs typeface="Times New Roman" panose="02020603050405020304" pitchFamily="18" charset="0"/>
            </a:endParaRPr>
          </a:p>
          <a:p>
            <a:pPr lvl="1">
              <a:spcBef>
                <a:spcPct val="20000"/>
              </a:spcBef>
              <a:defRPr/>
            </a:pPr>
            <a:r>
              <a:rPr lang="en-US" sz="2800" b="1" kern="0" dirty="0">
                <a:solidFill>
                  <a:srgbClr val="0070C0"/>
                </a:solidFill>
                <a:latin typeface="Times New Roman" panose="02020603050405020304" pitchFamily="18" charset="0"/>
                <a:cs typeface="Times New Roman" panose="02020603050405020304" pitchFamily="18" charset="0"/>
              </a:rPr>
              <a:t>High-level: </a:t>
            </a:r>
            <a:r>
              <a:rPr lang="en-US" sz="2800" kern="0" dirty="0">
                <a:latin typeface="Times New Roman" panose="02020603050405020304" pitchFamily="18" charset="0"/>
                <a:cs typeface="Times New Roman" panose="02020603050405020304" pitchFamily="18" charset="0"/>
              </a:rPr>
              <a:t>closer to human language</a:t>
            </a:r>
          </a:p>
          <a:p>
            <a:endParaRPr lang="en-US" dirty="0"/>
          </a:p>
        </p:txBody>
      </p:sp>
      <p:pic>
        <p:nvPicPr>
          <p:cNvPr id="4" name="Picture 2">
            <a:extLst>
              <a:ext uri="{FF2B5EF4-FFF2-40B4-BE49-F238E27FC236}">
                <a16:creationId xmlns:a16="http://schemas.microsoft.com/office/drawing/2014/main" id="{D68C66F4-B952-073A-79B5-68DC400081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7760" y="2825750"/>
            <a:ext cx="3009900" cy="389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4187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B9204E2-4961-9543-F5B5-344D47133D79}"/>
              </a:ext>
            </a:extLst>
          </p:cNvPr>
          <p:cNvSpPr>
            <a:spLocks noGrp="1"/>
          </p:cNvSpPr>
          <p:nvPr>
            <p:ph type="title"/>
          </p:nvPr>
        </p:nvSpPr>
        <p:spPr>
          <a:xfrm>
            <a:off x="1115568" y="548640"/>
            <a:ext cx="10168128" cy="1179576"/>
          </a:xfrm>
        </p:spPr>
        <p:txBody>
          <a:bodyPr vert="horz" lIns="91440" tIns="45720" rIns="91440" bIns="45720" rtlCol="0" anchor="ctr">
            <a:normAutofit/>
          </a:bodyPr>
          <a:lstStyle/>
          <a:p>
            <a:r>
              <a:rPr lang="en-US" sz="4000" kern="1200">
                <a:solidFill>
                  <a:schemeClr val="tx1"/>
                </a:solidFill>
                <a:latin typeface="+mj-lt"/>
                <a:ea typeface="+mj-ea"/>
                <a:cs typeface="+mj-cs"/>
              </a:rPr>
              <a:t>Agenda </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28A34203-0F04-2DAF-DAF8-3D93C858EC24}"/>
              </a:ext>
            </a:extLst>
          </p:cNvPr>
          <p:cNvSpPr>
            <a:spLocks noGrp="1"/>
          </p:cNvSpPr>
          <p:nvPr>
            <p:ph idx="1"/>
          </p:nvPr>
        </p:nvSpPr>
        <p:spPr>
          <a:xfrm>
            <a:off x="329609" y="2018806"/>
            <a:ext cx="10954087" cy="4158157"/>
          </a:xfrm>
        </p:spPr>
        <p:txBody>
          <a:bodyPr vert="horz" lIns="91440" tIns="45720" rIns="91440" bIns="45720" rtlCol="0">
            <a:normAutofit/>
          </a:bodyPr>
          <a:lstStyle/>
          <a:p>
            <a:pPr>
              <a:lnSpc>
                <a:spcPct val="100000"/>
              </a:lnSpc>
              <a:buFont typeface="Arial" panose="020B0604020202020204" pitchFamily="34" charset="0"/>
              <a:buChar char="•"/>
            </a:pPr>
            <a:r>
              <a:rPr lang="en-US" sz="2000" b="1" dirty="0">
                <a:latin typeface="Times" panose="02020603050405020304" pitchFamily="18" charset="0"/>
                <a:cs typeface="Times" panose="02020603050405020304" pitchFamily="18" charset="0"/>
              </a:rPr>
              <a:t>Course details </a:t>
            </a:r>
          </a:p>
          <a:p>
            <a:pPr>
              <a:lnSpc>
                <a:spcPct val="100000"/>
              </a:lnSpc>
              <a:buFont typeface="Arial" panose="020B0604020202020204" pitchFamily="34" charset="0"/>
              <a:buChar char="•"/>
            </a:pPr>
            <a:r>
              <a:rPr lang="en-US" sz="2000" b="1" dirty="0">
                <a:latin typeface="Times" panose="02020603050405020304" pitchFamily="18" charset="0"/>
                <a:cs typeface="Times" panose="02020603050405020304" pitchFamily="18" charset="0"/>
              </a:rPr>
              <a:t>Course instructors </a:t>
            </a:r>
          </a:p>
          <a:p>
            <a:pPr>
              <a:lnSpc>
                <a:spcPct val="100000"/>
              </a:lnSpc>
              <a:buFont typeface="Arial" panose="020B0604020202020204" pitchFamily="34" charset="0"/>
              <a:buChar char="•"/>
            </a:pPr>
            <a:r>
              <a:rPr lang="en-US" sz="2000" b="1" dirty="0">
                <a:latin typeface="Times" panose="02020603050405020304" pitchFamily="18" charset="0"/>
                <a:cs typeface="Times" panose="02020603050405020304" pitchFamily="18" charset="0"/>
              </a:rPr>
              <a:t>Dependent courses </a:t>
            </a:r>
          </a:p>
          <a:p>
            <a:pPr>
              <a:lnSpc>
                <a:spcPct val="100000"/>
              </a:lnSpc>
              <a:buFont typeface="Arial" panose="020B0604020202020204" pitchFamily="34" charset="0"/>
              <a:buChar char="•"/>
            </a:pPr>
            <a:r>
              <a:rPr lang="en-US" sz="2000" b="1" dirty="0">
                <a:latin typeface="Times" panose="02020603050405020304" pitchFamily="18" charset="0"/>
                <a:cs typeface="Times" panose="02020603050405020304" pitchFamily="18" charset="0"/>
              </a:rPr>
              <a:t>Learning objectives </a:t>
            </a:r>
          </a:p>
          <a:p>
            <a:pPr>
              <a:lnSpc>
                <a:spcPct val="100000"/>
              </a:lnSpc>
              <a:buFont typeface="Arial" panose="020B0604020202020204" pitchFamily="34" charset="0"/>
              <a:buChar char="•"/>
            </a:pPr>
            <a:r>
              <a:rPr lang="en-US" sz="2000" b="1" dirty="0">
                <a:latin typeface="Times" panose="02020603050405020304" pitchFamily="18" charset="0"/>
                <a:cs typeface="Times" panose="02020603050405020304" pitchFamily="18" charset="0"/>
              </a:rPr>
              <a:t>Topic covered</a:t>
            </a:r>
          </a:p>
          <a:p>
            <a:pPr>
              <a:lnSpc>
                <a:spcPct val="100000"/>
              </a:lnSpc>
              <a:buFont typeface="Arial" panose="020B0604020202020204" pitchFamily="34" charset="0"/>
              <a:buChar char="•"/>
            </a:pPr>
            <a:r>
              <a:rPr lang="en-US" sz="2000" b="1" dirty="0">
                <a:latin typeface="Times" panose="02020603050405020304" pitchFamily="18" charset="0"/>
                <a:cs typeface="Times" panose="02020603050405020304" pitchFamily="18" charset="0"/>
              </a:rPr>
              <a:t>Assessment</a:t>
            </a:r>
          </a:p>
          <a:p>
            <a:pPr>
              <a:lnSpc>
                <a:spcPct val="100000"/>
              </a:lnSpc>
              <a:buFont typeface="Arial" panose="020B0604020202020204" pitchFamily="34" charset="0"/>
              <a:buChar char="•"/>
            </a:pPr>
            <a:r>
              <a:rPr lang="en-US" sz="2000" b="1" dirty="0">
                <a:latin typeface="Times" panose="02020603050405020304" pitchFamily="18" charset="0"/>
                <a:cs typeface="Times" panose="02020603050405020304" pitchFamily="18" charset="0"/>
              </a:rPr>
              <a:t>Grading policy </a:t>
            </a:r>
          </a:p>
          <a:p>
            <a:pPr>
              <a:lnSpc>
                <a:spcPct val="100000"/>
              </a:lnSpc>
              <a:buFont typeface="Arial" panose="020B0604020202020204" pitchFamily="34" charset="0"/>
              <a:buChar char="•"/>
            </a:pPr>
            <a:r>
              <a:rPr lang="en-US" sz="2000" b="1" dirty="0">
                <a:latin typeface="Times" panose="02020603050405020304" pitchFamily="18" charset="0"/>
                <a:cs typeface="Times" panose="02020603050405020304" pitchFamily="18" charset="0"/>
              </a:rPr>
              <a:t>Previous course statistics  </a:t>
            </a:r>
          </a:p>
          <a:p>
            <a:pPr>
              <a:lnSpc>
                <a:spcPct val="100000"/>
              </a:lnSpc>
              <a:buFont typeface="Arial" panose="020B0604020202020204" pitchFamily="34" charset="0"/>
              <a:buChar char="•"/>
            </a:pPr>
            <a:r>
              <a:rPr lang="en-US" sz="2000" b="1" dirty="0">
                <a:latin typeface="Times" panose="02020603050405020304" pitchFamily="18" charset="0"/>
                <a:cs typeface="Times" panose="02020603050405020304" pitchFamily="18" charset="0"/>
              </a:rPr>
              <a:t>Introduction to Computers and Programming</a:t>
            </a:r>
          </a:p>
        </p:txBody>
      </p:sp>
    </p:spTree>
    <p:extLst>
      <p:ext uri="{BB962C8B-B14F-4D97-AF65-F5344CB8AC3E}">
        <p14:creationId xmlns:p14="http://schemas.microsoft.com/office/powerpoint/2010/main" val="20342568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A5F4E649-0E63-7957-AF87-02026925753A}"/>
              </a:ext>
            </a:extLst>
          </p:cNvPr>
          <p:cNvSpPr>
            <a:spLocks noGrp="1" noChangeArrowheads="1"/>
          </p:cNvSpPr>
          <p:nvPr>
            <p:ph type="title"/>
          </p:nvPr>
        </p:nvSpPr>
        <p:spPr/>
        <p:txBody>
          <a:bodyPr/>
          <a:lstStyle/>
          <a:p>
            <a:pPr eaLnBrk="1" hangingPunct="1"/>
            <a:r>
              <a:rPr lang="en-US" altLang="en-US"/>
              <a:t>Machine Language</a:t>
            </a:r>
          </a:p>
        </p:txBody>
      </p:sp>
      <p:sp>
        <p:nvSpPr>
          <p:cNvPr id="21507" name="Content Placeholder 2">
            <a:extLst>
              <a:ext uri="{FF2B5EF4-FFF2-40B4-BE49-F238E27FC236}">
                <a16:creationId xmlns:a16="http://schemas.microsoft.com/office/drawing/2014/main" id="{FF4FAFAF-EBD1-3785-2388-97EF28B3D53A}"/>
              </a:ext>
            </a:extLst>
          </p:cNvPr>
          <p:cNvSpPr>
            <a:spLocks noGrp="1" noChangeArrowheads="1"/>
          </p:cNvSpPr>
          <p:nvPr>
            <p:ph idx="1"/>
          </p:nvPr>
        </p:nvSpPr>
        <p:spPr/>
        <p:txBody>
          <a:bodyPr>
            <a:normAutofit lnSpcReduction="10000"/>
          </a:bodyPr>
          <a:lstStyle/>
          <a:p>
            <a:pPr eaLnBrk="1" hangingPunct="1"/>
            <a:r>
              <a:rPr lang="en-US" altLang="en-US" sz="3600" dirty="0">
                <a:latin typeface="Times New Roman" panose="02020603050405020304" pitchFamily="18" charset="0"/>
                <a:cs typeface="Times New Roman" panose="02020603050405020304" pitchFamily="18" charset="0"/>
              </a:rPr>
              <a:t>Although the previous algorithm defines the steps for calculating the </a:t>
            </a:r>
            <a:r>
              <a:rPr lang="en-US" altLang="en-US" sz="3600" dirty="0">
                <a:solidFill>
                  <a:srgbClr val="0070C0"/>
                </a:solidFill>
                <a:latin typeface="Times New Roman" panose="02020603050405020304" pitchFamily="18" charset="0"/>
                <a:cs typeface="Times New Roman" panose="02020603050405020304" pitchFamily="18" charset="0"/>
              </a:rPr>
              <a:t>gross pay</a:t>
            </a:r>
            <a:r>
              <a:rPr lang="en-US" altLang="en-US" sz="3600" dirty="0">
                <a:latin typeface="Times New Roman" panose="02020603050405020304" pitchFamily="18" charset="0"/>
                <a:cs typeface="Times New Roman" panose="02020603050405020304" pitchFamily="18" charset="0"/>
              </a:rPr>
              <a:t>, it is not ready to be executed on the computer.</a:t>
            </a:r>
          </a:p>
          <a:p>
            <a:pPr eaLnBrk="1" hangingPunct="1"/>
            <a:r>
              <a:rPr lang="en-US" altLang="en-US" sz="3600" dirty="0">
                <a:latin typeface="Times New Roman" panose="02020603050405020304" pitchFamily="18" charset="0"/>
                <a:cs typeface="Times New Roman" panose="02020603050405020304" pitchFamily="18" charset="0"/>
              </a:rPr>
              <a:t>The computer only executes </a:t>
            </a:r>
            <a:r>
              <a:rPr lang="en-US" altLang="en-US" sz="3600" i="1" dirty="0">
                <a:solidFill>
                  <a:srgbClr val="0070C0"/>
                </a:solidFill>
                <a:latin typeface="Times New Roman" panose="02020603050405020304" pitchFamily="18" charset="0"/>
                <a:cs typeface="Times New Roman" panose="02020603050405020304" pitchFamily="18" charset="0"/>
              </a:rPr>
              <a:t>machine</a:t>
            </a:r>
            <a:r>
              <a:rPr lang="en-US" altLang="en-US" sz="3600" dirty="0">
                <a:solidFill>
                  <a:srgbClr val="0070C0"/>
                </a:solidFill>
                <a:latin typeface="Times New Roman" panose="02020603050405020304" pitchFamily="18" charset="0"/>
                <a:cs typeface="Times New Roman" panose="02020603050405020304" pitchFamily="18" charset="0"/>
              </a:rPr>
              <a:t> </a:t>
            </a:r>
            <a:r>
              <a:rPr lang="en-US" altLang="en-US" sz="3600" i="1" dirty="0">
                <a:solidFill>
                  <a:srgbClr val="0070C0"/>
                </a:solidFill>
                <a:latin typeface="Times New Roman" panose="02020603050405020304" pitchFamily="18" charset="0"/>
                <a:cs typeface="Times New Roman" panose="02020603050405020304" pitchFamily="18" charset="0"/>
              </a:rPr>
              <a:t>language</a:t>
            </a:r>
            <a:r>
              <a:rPr lang="en-US" altLang="en-US" sz="3600" dirty="0">
                <a:solidFill>
                  <a:srgbClr val="0070C0"/>
                </a:solidFill>
                <a:latin typeface="Times New Roman" panose="02020603050405020304" pitchFamily="18" charset="0"/>
                <a:cs typeface="Times New Roman" panose="02020603050405020304" pitchFamily="18" charset="0"/>
              </a:rPr>
              <a:t> </a:t>
            </a:r>
            <a:r>
              <a:rPr lang="en-US" altLang="en-US" sz="3600" dirty="0">
                <a:latin typeface="Times New Roman" panose="02020603050405020304" pitchFamily="18" charset="0"/>
                <a:cs typeface="Times New Roman" panose="02020603050405020304" pitchFamily="18" charset="0"/>
              </a:rPr>
              <a:t>instructions</a:t>
            </a:r>
          </a:p>
          <a:p>
            <a:pPr eaLnBrk="1" hangingPunct="1"/>
            <a:r>
              <a:rPr lang="en-US" altLang="en-US" sz="3600" dirty="0">
                <a:latin typeface="Times New Roman" panose="02020603050405020304" pitchFamily="18" charset="0"/>
                <a:cs typeface="Times New Roman" panose="02020603050405020304" pitchFamily="18" charset="0"/>
              </a:rPr>
              <a:t>Machine language instructions are </a:t>
            </a:r>
            <a:r>
              <a:rPr lang="en-US" altLang="en-US" sz="3600" dirty="0">
                <a:solidFill>
                  <a:srgbClr val="0070C0"/>
                </a:solidFill>
                <a:latin typeface="Times New Roman" panose="02020603050405020304" pitchFamily="18" charset="0"/>
                <a:cs typeface="Times New Roman" panose="02020603050405020304" pitchFamily="18" charset="0"/>
              </a:rPr>
              <a:t>binary numbers</a:t>
            </a:r>
            <a:r>
              <a:rPr lang="en-US" altLang="en-US" sz="3600" dirty="0">
                <a:latin typeface="Times New Roman" panose="02020603050405020304" pitchFamily="18" charset="0"/>
                <a:cs typeface="Times New Roman" panose="02020603050405020304" pitchFamily="18" charset="0"/>
              </a:rPr>
              <a:t>, such as</a:t>
            </a:r>
            <a:br>
              <a:rPr lang="en-US" altLang="en-US" sz="3600" dirty="0">
                <a:latin typeface="Times New Roman" panose="02020603050405020304" pitchFamily="18" charset="0"/>
                <a:cs typeface="Times New Roman" panose="02020603050405020304" pitchFamily="18" charset="0"/>
              </a:rPr>
            </a:br>
            <a:br>
              <a:rPr lang="en-US" altLang="en-US" sz="3600" dirty="0">
                <a:latin typeface="Times New Roman" panose="02020603050405020304" pitchFamily="18" charset="0"/>
                <a:cs typeface="Times New Roman" panose="02020603050405020304" pitchFamily="18" charset="0"/>
              </a:rPr>
            </a:br>
            <a:r>
              <a:rPr lang="en-US" altLang="en-US" sz="3600" dirty="0">
                <a:latin typeface="Times New Roman" panose="02020603050405020304" pitchFamily="18" charset="0"/>
                <a:cs typeface="Times New Roman" panose="02020603050405020304" pitchFamily="18" charset="0"/>
              </a:rPr>
              <a:t>          1011010000000101</a:t>
            </a:r>
            <a:br>
              <a:rPr lang="en-US" altLang="en-US" sz="3600" dirty="0">
                <a:latin typeface="Times New Roman" panose="02020603050405020304" pitchFamily="18" charset="0"/>
                <a:cs typeface="Times New Roman" panose="02020603050405020304" pitchFamily="18" charset="0"/>
              </a:rPr>
            </a:br>
            <a:endParaRPr lang="en-US" altLang="en-US" sz="3600" dirty="0">
              <a:latin typeface="Times New Roman" panose="02020603050405020304" pitchFamily="18" charset="0"/>
              <a:cs typeface="Times New Roman" panose="02020603050405020304" pitchFamily="18" charset="0"/>
            </a:endParaRPr>
          </a:p>
          <a:p>
            <a:pPr eaLnBrk="1" hangingPunct="1"/>
            <a:r>
              <a:rPr lang="en-US" altLang="en-US" sz="3600" dirty="0">
                <a:latin typeface="Times New Roman" panose="02020603050405020304" pitchFamily="18" charset="0"/>
                <a:cs typeface="Times New Roman" panose="02020603050405020304" pitchFamily="18" charset="0"/>
              </a:rPr>
              <a:t>Rather than writing programs in machine language, programmers use </a:t>
            </a:r>
            <a:r>
              <a:rPr lang="en-US" altLang="en-US" sz="3600" dirty="0">
                <a:solidFill>
                  <a:srgbClr val="0070C0"/>
                </a:solidFill>
                <a:latin typeface="Times New Roman" panose="02020603050405020304" pitchFamily="18" charset="0"/>
                <a:cs typeface="Times New Roman" panose="02020603050405020304" pitchFamily="18" charset="0"/>
              </a:rPr>
              <a:t>programming languages</a:t>
            </a:r>
            <a:r>
              <a:rPr lang="en-US" altLang="en-US" sz="3600" dirty="0">
                <a:latin typeface="Times New Roman" panose="02020603050405020304" pitchFamily="18" charset="0"/>
                <a:cs typeface="Times New Roman" panose="02020603050405020304" pitchFamily="18" charset="0"/>
              </a:rPr>
              <a:t>.</a:t>
            </a:r>
          </a:p>
          <a:p>
            <a:pPr eaLnBrk="1" hangingPunct="1"/>
            <a:endParaRPr lang="en-US" altLang="en-US" sz="36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66135-C548-4197-920E-06465F52BDE5}"/>
              </a:ext>
            </a:extLst>
          </p:cNvPr>
          <p:cNvSpPr>
            <a:spLocks noGrp="1"/>
          </p:cNvSpPr>
          <p:nvPr>
            <p:ph type="title"/>
          </p:nvPr>
        </p:nvSpPr>
        <p:spPr/>
        <p:txBody>
          <a:bodyPr>
            <a:normAutofit/>
          </a:bodyPr>
          <a:lstStyle/>
          <a:p>
            <a:pPr eaLnBrk="1" hangingPunct="1">
              <a:defRPr/>
            </a:pPr>
            <a:r>
              <a:rPr lang="en-US" dirty="0"/>
              <a:t>Some Well-Known Programming Languages </a:t>
            </a:r>
          </a:p>
        </p:txBody>
      </p:sp>
      <p:sp>
        <p:nvSpPr>
          <p:cNvPr id="24579" name="Text Box 5" descr="Pink tissue paper">
            <a:extLst>
              <a:ext uri="{FF2B5EF4-FFF2-40B4-BE49-F238E27FC236}">
                <a16:creationId xmlns:a16="http://schemas.microsoft.com/office/drawing/2014/main" id="{08BB2C53-0002-4DF9-1A9F-86D10E03EE8F}"/>
              </a:ext>
            </a:extLst>
          </p:cNvPr>
          <p:cNvSpPr txBox="1">
            <a:spLocks noChangeArrowheads="1"/>
          </p:cNvSpPr>
          <p:nvPr/>
        </p:nvSpPr>
        <p:spPr bwMode="auto">
          <a:xfrm>
            <a:off x="3111500" y="2532064"/>
            <a:ext cx="144938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b="1">
                <a:solidFill>
                  <a:srgbClr val="33CC33"/>
                </a:solidFill>
              </a:rPr>
              <a:t>BASIC</a:t>
            </a:r>
          </a:p>
        </p:txBody>
      </p:sp>
      <p:sp>
        <p:nvSpPr>
          <p:cNvPr id="24580" name="Text Box 6" descr="Pink tissue paper">
            <a:extLst>
              <a:ext uri="{FF2B5EF4-FFF2-40B4-BE49-F238E27FC236}">
                <a16:creationId xmlns:a16="http://schemas.microsoft.com/office/drawing/2014/main" id="{CCC3D2E8-398A-E2C0-A015-F578A8BDAAE5}"/>
              </a:ext>
            </a:extLst>
          </p:cNvPr>
          <p:cNvSpPr txBox="1">
            <a:spLocks noChangeArrowheads="1"/>
          </p:cNvSpPr>
          <p:nvPr/>
        </p:nvSpPr>
        <p:spPr bwMode="auto">
          <a:xfrm>
            <a:off x="2282826" y="3492500"/>
            <a:ext cx="19415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a:solidFill>
                  <a:srgbClr val="5F5F5F"/>
                </a:solidFill>
              </a:rPr>
              <a:t>FORTRAN</a:t>
            </a:r>
          </a:p>
        </p:txBody>
      </p:sp>
      <p:sp>
        <p:nvSpPr>
          <p:cNvPr id="24581" name="Text Box 7" descr="Pink tissue paper">
            <a:extLst>
              <a:ext uri="{FF2B5EF4-FFF2-40B4-BE49-F238E27FC236}">
                <a16:creationId xmlns:a16="http://schemas.microsoft.com/office/drawing/2014/main" id="{47655C51-140A-B7EB-3876-E7B25633349F}"/>
              </a:ext>
            </a:extLst>
          </p:cNvPr>
          <p:cNvSpPr txBox="1">
            <a:spLocks noChangeArrowheads="1"/>
          </p:cNvSpPr>
          <p:nvPr/>
        </p:nvSpPr>
        <p:spPr bwMode="auto">
          <a:xfrm>
            <a:off x="2922589" y="4392613"/>
            <a:ext cx="10182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b="1">
                <a:solidFill>
                  <a:srgbClr val="CC0000"/>
                </a:solidFill>
              </a:rPr>
              <a:t>COBOL</a:t>
            </a:r>
          </a:p>
        </p:txBody>
      </p:sp>
      <p:sp>
        <p:nvSpPr>
          <p:cNvPr id="24582" name="Text Box 8">
            <a:extLst>
              <a:ext uri="{FF2B5EF4-FFF2-40B4-BE49-F238E27FC236}">
                <a16:creationId xmlns:a16="http://schemas.microsoft.com/office/drawing/2014/main" id="{4D2D3EBA-1291-86AD-D9C2-50543578ABDB}"/>
              </a:ext>
            </a:extLst>
          </p:cNvPr>
          <p:cNvSpPr txBox="1">
            <a:spLocks noChangeArrowheads="1"/>
          </p:cNvSpPr>
          <p:nvPr/>
        </p:nvSpPr>
        <p:spPr bwMode="auto">
          <a:xfrm>
            <a:off x="3619501" y="5364163"/>
            <a:ext cx="587375" cy="762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4400" b="1"/>
              <a:t>C</a:t>
            </a:r>
          </a:p>
        </p:txBody>
      </p:sp>
      <p:sp>
        <p:nvSpPr>
          <p:cNvPr id="24583" name="Text Box 9" descr="Pink tissue paper">
            <a:extLst>
              <a:ext uri="{FF2B5EF4-FFF2-40B4-BE49-F238E27FC236}">
                <a16:creationId xmlns:a16="http://schemas.microsoft.com/office/drawing/2014/main" id="{AA88A0EE-E4DB-4801-FBE9-7F0D04489A2A}"/>
              </a:ext>
            </a:extLst>
          </p:cNvPr>
          <p:cNvSpPr txBox="1">
            <a:spLocks noChangeArrowheads="1"/>
          </p:cNvSpPr>
          <p:nvPr/>
        </p:nvSpPr>
        <p:spPr bwMode="auto">
          <a:xfrm>
            <a:off x="5224464" y="1890713"/>
            <a:ext cx="1336675"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4800" b="1" i="1">
                <a:solidFill>
                  <a:srgbClr val="0000CC"/>
                </a:solidFill>
              </a:rPr>
              <a:t>C++</a:t>
            </a:r>
          </a:p>
        </p:txBody>
      </p:sp>
      <p:sp>
        <p:nvSpPr>
          <p:cNvPr id="24584" name="Text Box 10" descr="Pink tissue paper">
            <a:extLst>
              <a:ext uri="{FF2B5EF4-FFF2-40B4-BE49-F238E27FC236}">
                <a16:creationId xmlns:a16="http://schemas.microsoft.com/office/drawing/2014/main" id="{B73F4089-5184-1CFA-3FE6-F53B8F98CC08}"/>
              </a:ext>
            </a:extLst>
          </p:cNvPr>
          <p:cNvSpPr txBox="1">
            <a:spLocks noChangeArrowheads="1"/>
          </p:cNvSpPr>
          <p:nvPr/>
        </p:nvSpPr>
        <p:spPr bwMode="auto">
          <a:xfrm>
            <a:off x="4806950" y="4240214"/>
            <a:ext cx="83343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4000" b="1">
                <a:solidFill>
                  <a:srgbClr val="F69200"/>
                </a:solidFill>
              </a:rPr>
              <a:t>C#</a:t>
            </a:r>
          </a:p>
        </p:txBody>
      </p:sp>
      <p:sp>
        <p:nvSpPr>
          <p:cNvPr id="24585" name="Text Box 11">
            <a:extLst>
              <a:ext uri="{FF2B5EF4-FFF2-40B4-BE49-F238E27FC236}">
                <a16:creationId xmlns:a16="http://schemas.microsoft.com/office/drawing/2014/main" id="{19813178-48C9-14F9-F6EB-DA3DFF444ED0}"/>
              </a:ext>
            </a:extLst>
          </p:cNvPr>
          <p:cNvSpPr txBox="1">
            <a:spLocks noChangeArrowheads="1"/>
          </p:cNvSpPr>
          <p:nvPr/>
        </p:nvSpPr>
        <p:spPr bwMode="auto">
          <a:xfrm>
            <a:off x="5457825" y="3171825"/>
            <a:ext cx="12017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600" b="1">
                <a:solidFill>
                  <a:srgbClr val="FF9900"/>
                </a:solidFill>
              </a:rPr>
              <a:t>Java</a:t>
            </a:r>
          </a:p>
        </p:txBody>
      </p:sp>
      <p:sp>
        <p:nvSpPr>
          <p:cNvPr id="24586" name="Text Box 12" descr="Pink tissue paper">
            <a:extLst>
              <a:ext uri="{FF2B5EF4-FFF2-40B4-BE49-F238E27FC236}">
                <a16:creationId xmlns:a16="http://schemas.microsoft.com/office/drawing/2014/main" id="{B2DD616C-E5DF-4EAB-95D8-A052933E3DB1}"/>
              </a:ext>
            </a:extLst>
          </p:cNvPr>
          <p:cNvSpPr txBox="1">
            <a:spLocks noChangeArrowheads="1"/>
          </p:cNvSpPr>
          <p:nvPr/>
        </p:nvSpPr>
        <p:spPr bwMode="auto">
          <a:xfrm>
            <a:off x="6172201" y="5073650"/>
            <a:ext cx="208121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a:t>JavaScript</a:t>
            </a:r>
          </a:p>
        </p:txBody>
      </p:sp>
      <p:sp>
        <p:nvSpPr>
          <p:cNvPr id="24587" name="Text Box 13" descr="Pink tissue paper">
            <a:extLst>
              <a:ext uri="{FF2B5EF4-FFF2-40B4-BE49-F238E27FC236}">
                <a16:creationId xmlns:a16="http://schemas.microsoft.com/office/drawing/2014/main" id="{F8B23DD0-DC33-E1E5-FE90-5135B05915DD}"/>
              </a:ext>
            </a:extLst>
          </p:cNvPr>
          <p:cNvSpPr txBox="1">
            <a:spLocks noChangeArrowheads="1"/>
          </p:cNvSpPr>
          <p:nvPr/>
        </p:nvSpPr>
        <p:spPr bwMode="auto">
          <a:xfrm>
            <a:off x="5099050" y="5745164"/>
            <a:ext cx="15621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b="1">
                <a:solidFill>
                  <a:srgbClr val="0099FF"/>
                </a:solidFill>
              </a:rPr>
              <a:t>Python</a:t>
            </a:r>
          </a:p>
        </p:txBody>
      </p:sp>
      <p:sp>
        <p:nvSpPr>
          <p:cNvPr id="24588" name="Text Box 14" descr="Pink tissue paper">
            <a:extLst>
              <a:ext uri="{FF2B5EF4-FFF2-40B4-BE49-F238E27FC236}">
                <a16:creationId xmlns:a16="http://schemas.microsoft.com/office/drawing/2014/main" id="{E5502592-C576-ED7E-DB69-473B1F789551}"/>
              </a:ext>
            </a:extLst>
          </p:cNvPr>
          <p:cNvSpPr txBox="1">
            <a:spLocks noChangeArrowheads="1"/>
          </p:cNvSpPr>
          <p:nvPr/>
        </p:nvSpPr>
        <p:spPr bwMode="auto">
          <a:xfrm>
            <a:off x="7212013" y="2614613"/>
            <a:ext cx="1327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600" b="1" i="1">
                <a:solidFill>
                  <a:schemeClr val="hlink"/>
                </a:solidFill>
              </a:rPr>
              <a:t>Ruby</a:t>
            </a:r>
          </a:p>
        </p:txBody>
      </p:sp>
      <p:sp>
        <p:nvSpPr>
          <p:cNvPr id="24589" name="Text Box 15" descr="Pink tissue paper">
            <a:extLst>
              <a:ext uri="{FF2B5EF4-FFF2-40B4-BE49-F238E27FC236}">
                <a16:creationId xmlns:a16="http://schemas.microsoft.com/office/drawing/2014/main" id="{C0F58BB9-F003-BED2-B486-C30D326CE80F}"/>
              </a:ext>
            </a:extLst>
          </p:cNvPr>
          <p:cNvSpPr txBox="1">
            <a:spLocks noChangeArrowheads="1"/>
          </p:cNvSpPr>
          <p:nvPr/>
        </p:nvSpPr>
        <p:spPr bwMode="auto">
          <a:xfrm>
            <a:off x="6657976" y="4011613"/>
            <a:ext cx="15398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b="1">
                <a:solidFill>
                  <a:srgbClr val="0000CC"/>
                </a:solidFill>
              </a:rPr>
              <a:t>Visual Basic</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DD6D38-1DA6-4941-F168-BACDB0BC485B}"/>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kern="1200" dirty="0">
                <a:solidFill>
                  <a:schemeClr val="tx1"/>
                </a:solidFill>
                <a:latin typeface="+mj-lt"/>
                <a:ea typeface="+mj-ea"/>
                <a:cs typeface="+mj-cs"/>
              </a:rPr>
              <a:t>Algorithms and flow chart </a:t>
            </a:r>
          </a:p>
        </p:txBody>
      </p:sp>
      <p:pic>
        <p:nvPicPr>
          <p:cNvPr id="25602" name="Picture 2" descr="Algorithm and Flowchart: Differences Explained">
            <a:extLst>
              <a:ext uri="{FF2B5EF4-FFF2-40B4-BE49-F238E27FC236}">
                <a16:creationId xmlns:a16="http://schemas.microsoft.com/office/drawing/2014/main" id="{E875587D-6534-BD5A-B354-4814DB858F5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14356" y="1550889"/>
            <a:ext cx="6408836" cy="3604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6607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A495D3-DB9B-46DE-91DD-1D4268AA0892}"/>
              </a:ext>
            </a:extLst>
          </p:cNvPr>
          <p:cNvSpPr>
            <a:spLocks noGrp="1"/>
          </p:cNvSpPr>
          <p:nvPr>
            <p:ph type="title"/>
          </p:nvPr>
        </p:nvSpPr>
        <p:spPr/>
        <p:txBody>
          <a:bodyPr/>
          <a:lstStyle/>
          <a:p>
            <a:r>
              <a:rPr lang="en-US" sz="4800" kern="1200" dirty="0">
                <a:solidFill>
                  <a:schemeClr val="tx1"/>
                </a:solidFill>
                <a:latin typeface="+mj-lt"/>
                <a:ea typeface="+mj-ea"/>
                <a:cs typeface="+mj-cs"/>
              </a:rPr>
              <a:t>Algorithms and </a:t>
            </a:r>
            <a:r>
              <a:rPr lang="en-US" dirty="0">
                <a:latin typeface="+mj-lt"/>
                <a:cs typeface="+mj-cs"/>
              </a:rPr>
              <a:t>F</a:t>
            </a:r>
            <a:r>
              <a:rPr lang="en-US" sz="4800" kern="1200" dirty="0">
                <a:solidFill>
                  <a:schemeClr val="tx1"/>
                </a:solidFill>
                <a:latin typeface="+mj-lt"/>
                <a:ea typeface="+mj-ea"/>
                <a:cs typeface="+mj-cs"/>
              </a:rPr>
              <a:t>lowchart </a:t>
            </a:r>
            <a:endParaRPr lang="en-US" dirty="0"/>
          </a:p>
        </p:txBody>
      </p:sp>
      <p:sp>
        <p:nvSpPr>
          <p:cNvPr id="4" name="Content Placeholder 3">
            <a:extLst>
              <a:ext uri="{FF2B5EF4-FFF2-40B4-BE49-F238E27FC236}">
                <a16:creationId xmlns:a16="http://schemas.microsoft.com/office/drawing/2014/main" id="{7A9F9F6E-4CF6-2D2E-4F4C-6E90766C1FC1}"/>
              </a:ext>
            </a:extLst>
          </p:cNvPr>
          <p:cNvSpPr>
            <a:spLocks noGrp="1"/>
          </p:cNvSpPr>
          <p:nvPr>
            <p:ph idx="1"/>
          </p:nvPr>
        </p:nvSpPr>
        <p:spPr/>
        <p:txBody>
          <a:bodyPr>
            <a:normAutofit/>
          </a:bodyPr>
          <a:lstStyle/>
          <a:p>
            <a:r>
              <a:rPr lang="en-US" sz="3600" b="0" i="0" dirty="0">
                <a:solidFill>
                  <a:srgbClr val="0070C0"/>
                </a:solidFill>
                <a:effectLst/>
                <a:latin typeface="Times New Roman" panose="02020603050405020304" pitchFamily="18" charset="0"/>
                <a:cs typeface="Times New Roman" panose="02020603050405020304" pitchFamily="18" charset="0"/>
              </a:rPr>
              <a:t>Algorithms</a:t>
            </a:r>
            <a:r>
              <a:rPr lang="en-US" sz="3600" b="0" i="0" dirty="0">
                <a:effectLst/>
                <a:latin typeface="Times New Roman" panose="02020603050405020304" pitchFamily="18" charset="0"/>
                <a:cs typeface="Times New Roman" panose="02020603050405020304" pitchFamily="18" charset="0"/>
              </a:rPr>
              <a:t> and </a:t>
            </a:r>
            <a:r>
              <a:rPr lang="en-US" sz="3600" b="0" i="0" dirty="0">
                <a:solidFill>
                  <a:srgbClr val="0070C0"/>
                </a:solidFill>
                <a:effectLst/>
                <a:latin typeface="Times New Roman" panose="02020603050405020304" pitchFamily="18" charset="0"/>
                <a:cs typeface="Times New Roman" panose="02020603050405020304" pitchFamily="18" charset="0"/>
              </a:rPr>
              <a:t>flowcharts</a:t>
            </a:r>
            <a:r>
              <a:rPr lang="en-US" sz="3600" b="0" i="0" dirty="0">
                <a:effectLst/>
                <a:latin typeface="Times New Roman" panose="02020603050405020304" pitchFamily="18" charset="0"/>
                <a:cs typeface="Times New Roman" panose="02020603050405020304" pitchFamily="18" charset="0"/>
              </a:rPr>
              <a:t> are used for the representation of a program in a different manner.</a:t>
            </a:r>
          </a:p>
          <a:p>
            <a:r>
              <a:rPr lang="en-US" sz="3600" dirty="0">
                <a:solidFill>
                  <a:srgbClr val="0070C0"/>
                </a:solidFill>
                <a:latin typeface="Times New Roman" panose="02020603050405020304" pitchFamily="18" charset="0"/>
                <a:cs typeface="Times New Roman" panose="02020603050405020304" pitchFamily="18" charset="0"/>
              </a:rPr>
              <a:t>The algorithm and flowchart </a:t>
            </a:r>
            <a:r>
              <a:rPr lang="en-US" sz="3600" dirty="0">
                <a:latin typeface="Times New Roman" panose="02020603050405020304" pitchFamily="18" charset="0"/>
                <a:cs typeface="Times New Roman" panose="02020603050405020304" pitchFamily="18" charset="0"/>
              </a:rPr>
              <a:t>are two types of tools to explain the process of a program.</a:t>
            </a:r>
          </a:p>
          <a:p>
            <a:pPr>
              <a:buFont typeface="Wingdings" panose="05000000000000000000" pitchFamily="2" charset="2"/>
              <a:buChar char="Ø"/>
            </a:pPr>
            <a:r>
              <a:rPr lang="en-US" sz="3200" dirty="0">
                <a:solidFill>
                  <a:schemeClr val="tx1"/>
                </a:solidFill>
                <a:latin typeface="Times New Roman" panose="02020603050405020304" pitchFamily="18" charset="0"/>
                <a:ea typeface="+mj-ea"/>
                <a:cs typeface="Times New Roman" panose="02020603050405020304" pitchFamily="18" charset="0"/>
              </a:rPr>
              <a:t>A typical programming task can be divided into two phases:</a:t>
            </a:r>
          </a:p>
          <a:p>
            <a:pPr lvl="1"/>
            <a:r>
              <a:rPr lang="en-US" sz="2800" dirty="0">
                <a:solidFill>
                  <a:schemeClr val="tx1"/>
                </a:solidFill>
                <a:latin typeface="Times New Roman" panose="02020603050405020304" pitchFamily="18" charset="0"/>
                <a:ea typeface="+mj-ea"/>
                <a:cs typeface="Times New Roman" panose="02020603050405020304" pitchFamily="18" charset="0"/>
              </a:rPr>
              <a:t> </a:t>
            </a:r>
            <a:r>
              <a:rPr lang="en-US" sz="3200" dirty="0">
                <a:solidFill>
                  <a:srgbClr val="0070C0"/>
                </a:solidFill>
                <a:latin typeface="Times New Roman" panose="02020603050405020304" pitchFamily="18" charset="0"/>
                <a:cs typeface="Times New Roman" panose="02020603050405020304" pitchFamily="18" charset="0"/>
              </a:rPr>
              <a:t>Problem-solving phase</a:t>
            </a:r>
          </a:p>
          <a:p>
            <a:pPr lvl="2"/>
            <a:r>
              <a:rPr lang="en-US" sz="3200" dirty="0">
                <a:latin typeface="Times New Roman" panose="02020603050405020304" pitchFamily="18" charset="0"/>
                <a:cs typeface="Times New Roman" panose="02020603050405020304" pitchFamily="18" charset="0"/>
              </a:rPr>
              <a:t>produce an ordered sequence of steps that describe the solution of a problem this sequence of steps is called an algorithm</a:t>
            </a:r>
          </a:p>
          <a:p>
            <a:pPr lvl="1"/>
            <a:r>
              <a:rPr lang="en-US" sz="3200" dirty="0">
                <a:solidFill>
                  <a:srgbClr val="0070C0"/>
                </a:solidFill>
                <a:latin typeface="Times New Roman" panose="02020603050405020304" pitchFamily="18" charset="0"/>
                <a:cs typeface="Times New Roman" panose="02020603050405020304" pitchFamily="18" charset="0"/>
              </a:rPr>
              <a:t>Implementation phase</a:t>
            </a:r>
          </a:p>
          <a:p>
            <a:pPr lvl="2"/>
            <a:r>
              <a:rPr lang="en-US" sz="3200" dirty="0">
                <a:latin typeface="Times New Roman" panose="02020603050405020304" pitchFamily="18" charset="0"/>
                <a:cs typeface="Times New Roman" panose="02020603050405020304" pitchFamily="18" charset="0"/>
              </a:rPr>
              <a:t>implement the program in some programming language</a:t>
            </a:r>
          </a:p>
          <a:p>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66732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A1271-9D3B-897B-8FCF-0E12D1B21AF1}"/>
              </a:ext>
            </a:extLst>
          </p:cNvPr>
          <p:cNvSpPr>
            <a:spLocks noGrp="1"/>
          </p:cNvSpPr>
          <p:nvPr>
            <p:ph type="title"/>
          </p:nvPr>
        </p:nvSpPr>
        <p:spPr>
          <a:xfrm>
            <a:off x="630936" y="640080"/>
            <a:ext cx="4818888" cy="1481328"/>
          </a:xfrm>
        </p:spPr>
        <p:txBody>
          <a:bodyPr vert="horz" lIns="91440" tIns="45720" rIns="91440" bIns="45720" rtlCol="0" anchor="b">
            <a:normAutofit/>
          </a:bodyPr>
          <a:lstStyle/>
          <a:p>
            <a:r>
              <a:rPr lang="en-US" sz="5400" kern="1200">
                <a:solidFill>
                  <a:schemeClr val="tx1"/>
                </a:solidFill>
                <a:latin typeface="+mj-lt"/>
                <a:ea typeface="+mj-ea"/>
                <a:cs typeface="+mj-cs"/>
              </a:rPr>
              <a:t>Algorithm</a:t>
            </a:r>
          </a:p>
        </p:txBody>
      </p:sp>
      <p:sp>
        <p:nvSpPr>
          <p:cNvPr id="3" name="Content Placeholder 2">
            <a:extLst>
              <a:ext uri="{FF2B5EF4-FFF2-40B4-BE49-F238E27FC236}">
                <a16:creationId xmlns:a16="http://schemas.microsoft.com/office/drawing/2014/main" id="{D8D92393-985B-80D9-9A24-073B98263614}"/>
              </a:ext>
            </a:extLst>
          </p:cNvPr>
          <p:cNvSpPr>
            <a:spLocks noGrp="1"/>
          </p:cNvSpPr>
          <p:nvPr>
            <p:ph idx="1"/>
          </p:nvPr>
        </p:nvSpPr>
        <p:spPr>
          <a:xfrm>
            <a:off x="0" y="2446020"/>
            <a:ext cx="7406640" cy="4366260"/>
          </a:xfrm>
        </p:spPr>
        <p:txBody>
          <a:bodyPr vert="horz" lIns="91440" tIns="45720" rIns="91440" bIns="45720" rtlCol="0" anchor="t">
            <a:normAutofit/>
          </a:bodyPr>
          <a:lstStyle/>
          <a:p>
            <a:pPr>
              <a:buFont typeface="Arial" panose="020B0604020202020204" pitchFamily="34" charset="0"/>
              <a:buChar char="•"/>
            </a:pPr>
            <a:r>
              <a:rPr lang="en-US" dirty="0">
                <a:solidFill>
                  <a:srgbClr val="0070C0"/>
                </a:solidFill>
                <a:latin typeface="Times New Roman" panose="02020603050405020304" pitchFamily="18" charset="0"/>
                <a:cs typeface="Times New Roman" panose="02020603050405020304" pitchFamily="18" charset="0"/>
              </a:rPr>
              <a:t>An algorithm </a:t>
            </a:r>
            <a:r>
              <a:rPr lang="en-US" dirty="0">
                <a:latin typeface="Times New Roman" panose="02020603050405020304" pitchFamily="18" charset="0"/>
                <a:cs typeface="Times New Roman" panose="02020603050405020304" pitchFamily="18" charset="0"/>
              </a:rPr>
              <a:t>is a set of well-defined steps for performing a task or solving a problem. </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Notice these steps are </a:t>
            </a:r>
            <a:r>
              <a:rPr lang="en-US" dirty="0">
                <a:solidFill>
                  <a:srgbClr val="0070C0"/>
                </a:solidFill>
                <a:latin typeface="Times New Roman" panose="02020603050405020304" pitchFamily="18" charset="0"/>
                <a:cs typeface="Times New Roman" panose="02020603050405020304" pitchFamily="18" charset="0"/>
              </a:rPr>
              <a:t>sequentially ordered</a:t>
            </a:r>
            <a:r>
              <a:rPr lang="en-US" dirty="0">
                <a:latin typeface="Times New Roman" panose="02020603050405020304" pitchFamily="18" charset="0"/>
                <a:cs typeface="Times New Roman" panose="02020603050405020304" pitchFamily="18" charset="0"/>
              </a:rPr>
              <a:t>. Step 1 should be performed before Step 2, and so forth.</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 It is important that these instructions be performed in their </a:t>
            </a:r>
            <a:r>
              <a:rPr lang="en-US" dirty="0">
                <a:solidFill>
                  <a:srgbClr val="0070C0"/>
                </a:solidFill>
                <a:latin typeface="Times New Roman" panose="02020603050405020304" pitchFamily="18" charset="0"/>
                <a:cs typeface="Times New Roman" panose="02020603050405020304" pitchFamily="18" charset="0"/>
              </a:rPr>
              <a:t>proper sequence</a:t>
            </a:r>
            <a:r>
              <a:rPr lang="en-US" dirty="0">
                <a:latin typeface="Times New Roman" panose="02020603050405020304" pitchFamily="18" charset="0"/>
                <a:cs typeface="Times New Roman" panose="02020603050405020304" pitchFamily="18" charset="0"/>
              </a:rPr>
              <a:t>. </a:t>
            </a:r>
          </a:p>
        </p:txBody>
      </p:sp>
      <p:pic>
        <p:nvPicPr>
          <p:cNvPr id="23554" name="Picture 2" descr="Design and Analysis of Algorithms.">
            <a:extLst>
              <a:ext uri="{FF2B5EF4-FFF2-40B4-BE49-F238E27FC236}">
                <a16:creationId xmlns:a16="http://schemas.microsoft.com/office/drawing/2014/main" id="{A0708770-84F0-A6FE-9219-C2B43BD6543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202058" y="687331"/>
            <a:ext cx="4355958" cy="4375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58435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850D3-BCB2-C4FA-DDB5-E775FA615CC5}"/>
              </a:ext>
            </a:extLst>
          </p:cNvPr>
          <p:cNvSpPr>
            <a:spLocks noGrp="1"/>
          </p:cNvSpPr>
          <p:nvPr>
            <p:ph type="title"/>
          </p:nvPr>
        </p:nvSpPr>
        <p:spPr/>
        <p:txBody>
          <a:bodyPr/>
          <a:lstStyle/>
          <a:p>
            <a:r>
              <a:rPr lang="en-US" dirty="0"/>
              <a:t>Algorithm </a:t>
            </a:r>
          </a:p>
        </p:txBody>
      </p:sp>
      <p:sp>
        <p:nvSpPr>
          <p:cNvPr id="3" name="Content Placeholder 2">
            <a:extLst>
              <a:ext uri="{FF2B5EF4-FFF2-40B4-BE49-F238E27FC236}">
                <a16:creationId xmlns:a16="http://schemas.microsoft.com/office/drawing/2014/main" id="{0EA09024-65C8-DEEF-D19A-E34DABD4D9C6}"/>
              </a:ext>
            </a:extLst>
          </p:cNvPr>
          <p:cNvSpPr>
            <a:spLocks noGrp="1"/>
          </p:cNvSpPr>
          <p:nvPr>
            <p:ph idx="1"/>
          </p:nvPr>
        </p:nvSpPr>
        <p:spPr/>
        <p:txBody>
          <a:bodyPr/>
          <a:lstStyle/>
          <a:p>
            <a:r>
              <a:rPr lang="en-US" sz="2800" b="0" i="0" dirty="0">
                <a:solidFill>
                  <a:srgbClr val="0070C0"/>
                </a:solidFill>
                <a:effectLst/>
                <a:latin typeface="Times New Roman" panose="02020603050405020304" pitchFamily="18" charset="0"/>
                <a:cs typeface="Times New Roman" panose="02020603050405020304" pitchFamily="18" charset="0"/>
              </a:rPr>
              <a:t>An algorithm </a:t>
            </a:r>
            <a:r>
              <a:rPr lang="en-US" sz="2800" b="0" i="0" dirty="0">
                <a:effectLst/>
                <a:latin typeface="Times New Roman" panose="02020603050405020304" pitchFamily="18" charset="0"/>
                <a:cs typeface="Times New Roman" panose="02020603050405020304" pitchFamily="18" charset="0"/>
              </a:rPr>
              <a:t>is a </a:t>
            </a:r>
            <a:r>
              <a:rPr lang="en-US" sz="2800" b="0" i="0" dirty="0">
                <a:solidFill>
                  <a:srgbClr val="0070C0"/>
                </a:solidFill>
                <a:effectLst/>
                <a:latin typeface="Times New Roman" panose="02020603050405020304" pitchFamily="18" charset="0"/>
                <a:cs typeface="Times New Roman" panose="02020603050405020304" pitchFamily="18" charset="0"/>
              </a:rPr>
              <a:t>step-by-step procedure</a:t>
            </a:r>
            <a:r>
              <a:rPr lang="en-US" sz="2800" b="0" i="0" dirty="0">
                <a:effectLst/>
                <a:latin typeface="Times New Roman" panose="02020603050405020304" pitchFamily="18" charset="0"/>
                <a:cs typeface="Times New Roman" panose="02020603050405020304" pitchFamily="18" charset="0"/>
              </a:rPr>
              <a:t>, which has to be followed when an input is given to obtain the desired output or result.</a:t>
            </a:r>
          </a:p>
          <a:p>
            <a:r>
              <a:rPr lang="en-US" dirty="0">
                <a:solidFill>
                  <a:srgbClr val="0070C0"/>
                </a:solidFill>
                <a:latin typeface="Times New Roman" panose="02020603050405020304" pitchFamily="18" charset="0"/>
                <a:cs typeface="Times New Roman" panose="02020603050405020304" pitchFamily="18" charset="0"/>
              </a:rPr>
              <a:t>An algorithm </a:t>
            </a:r>
            <a:r>
              <a:rPr lang="en-US" dirty="0">
                <a:latin typeface="Times New Roman" panose="02020603050405020304" pitchFamily="18" charset="0"/>
                <a:cs typeface="Times New Roman" panose="02020603050405020304" pitchFamily="18" charset="0"/>
              </a:rPr>
              <a:t>is a procedure for solving problems. </a:t>
            </a:r>
          </a:p>
          <a:p>
            <a:r>
              <a:rPr lang="en-US" dirty="0">
                <a:latin typeface="Times New Roman" panose="02020603050405020304" pitchFamily="18" charset="0"/>
                <a:cs typeface="Times New Roman" panose="02020603050405020304" pitchFamily="18" charset="0"/>
              </a:rPr>
              <a:t>In order to solve a mathematical or computer problem, this is the first step in the process.</a:t>
            </a:r>
          </a:p>
          <a:p>
            <a:r>
              <a:rPr lang="en-US" dirty="0">
                <a:solidFill>
                  <a:srgbClr val="0070C0"/>
                </a:solidFill>
                <a:latin typeface="Times New Roman" panose="02020603050405020304" pitchFamily="18" charset="0"/>
                <a:cs typeface="Times New Roman" panose="02020603050405020304" pitchFamily="18" charset="0"/>
              </a:rPr>
              <a:t>An algorithm </a:t>
            </a:r>
            <a:r>
              <a:rPr lang="en-US" dirty="0">
                <a:latin typeface="Times New Roman" panose="02020603050405020304" pitchFamily="18" charset="0"/>
                <a:cs typeface="Times New Roman" panose="02020603050405020304" pitchFamily="18" charset="0"/>
              </a:rPr>
              <a:t>includes </a:t>
            </a:r>
            <a:r>
              <a:rPr lang="en-US" dirty="0">
                <a:solidFill>
                  <a:srgbClr val="0070C0"/>
                </a:solidFill>
                <a:latin typeface="Times New Roman" panose="02020603050405020304" pitchFamily="18" charset="0"/>
                <a:cs typeface="Times New Roman" panose="02020603050405020304" pitchFamily="18" charset="0"/>
              </a:rPr>
              <a:t>calculations</a:t>
            </a:r>
            <a:r>
              <a:rPr lang="en-US" dirty="0">
                <a:latin typeface="Times New Roman" panose="02020603050405020304" pitchFamily="18" charset="0"/>
                <a:cs typeface="Times New Roman" panose="02020603050405020304" pitchFamily="18" charset="0"/>
              </a:rPr>
              <a:t>, </a:t>
            </a:r>
            <a:r>
              <a:rPr lang="en-US" dirty="0">
                <a:solidFill>
                  <a:srgbClr val="0070C0"/>
                </a:solidFill>
                <a:latin typeface="Times New Roman" panose="02020603050405020304" pitchFamily="18" charset="0"/>
                <a:cs typeface="Times New Roman" panose="02020603050405020304" pitchFamily="18" charset="0"/>
              </a:rPr>
              <a:t>reasoning</a:t>
            </a:r>
            <a:r>
              <a:rPr lang="en-US" dirty="0">
                <a:latin typeface="Times New Roman" panose="02020603050405020304" pitchFamily="18" charset="0"/>
                <a:cs typeface="Times New Roman" panose="02020603050405020304" pitchFamily="18" charset="0"/>
              </a:rPr>
              <a:t>, and </a:t>
            </a:r>
            <a:r>
              <a:rPr lang="en-US" dirty="0">
                <a:solidFill>
                  <a:srgbClr val="0070C0"/>
                </a:solidFill>
                <a:latin typeface="Times New Roman" panose="02020603050405020304" pitchFamily="18" charset="0"/>
                <a:cs typeface="Times New Roman" panose="02020603050405020304" pitchFamily="18" charset="0"/>
              </a:rPr>
              <a:t>data processing. </a:t>
            </a:r>
          </a:p>
          <a:p>
            <a:r>
              <a:rPr lang="en-US" dirty="0">
                <a:solidFill>
                  <a:srgbClr val="0070C0"/>
                </a:solidFill>
                <a:latin typeface="Times New Roman" panose="02020603050405020304" pitchFamily="18" charset="0"/>
                <a:cs typeface="Times New Roman" panose="02020603050405020304" pitchFamily="18" charset="0"/>
              </a:rPr>
              <a:t>Algorithms</a:t>
            </a:r>
            <a:r>
              <a:rPr lang="en-US" dirty="0">
                <a:latin typeface="Times New Roman" panose="02020603050405020304" pitchFamily="18" charset="0"/>
                <a:cs typeface="Times New Roman" panose="02020603050405020304" pitchFamily="18" charset="0"/>
              </a:rPr>
              <a:t> can be presented by natural languages, pseudocode, and flowcharts, etc.</a:t>
            </a:r>
          </a:p>
          <a:p>
            <a:endParaRPr lang="en-US" dirty="0">
              <a:latin typeface="Times New Roman" panose="02020603050405020304" pitchFamily="18" charset="0"/>
              <a:cs typeface="Times New Roman" panose="02020603050405020304" pitchFamily="18" charset="0"/>
            </a:endParaRPr>
          </a:p>
          <a:p>
            <a:endParaRPr lang="en-US" dirty="0"/>
          </a:p>
        </p:txBody>
      </p:sp>
      <p:pic>
        <p:nvPicPr>
          <p:cNvPr id="5" name="Picture 4" descr="A diagram of a algorithm&#10;&#10;Description automatically generated">
            <a:extLst>
              <a:ext uri="{FF2B5EF4-FFF2-40B4-BE49-F238E27FC236}">
                <a16:creationId xmlns:a16="http://schemas.microsoft.com/office/drawing/2014/main" id="{66152337-FD56-6B6D-E4F1-A722D5300C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9000" y="4629017"/>
            <a:ext cx="4953000" cy="2228983"/>
          </a:xfrm>
          <a:prstGeom prst="rect">
            <a:avLst/>
          </a:prstGeom>
        </p:spPr>
      </p:pic>
    </p:spTree>
    <p:extLst>
      <p:ext uri="{BB962C8B-B14F-4D97-AF65-F5344CB8AC3E}">
        <p14:creationId xmlns:p14="http://schemas.microsoft.com/office/powerpoint/2010/main" val="22973376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1FDA3-8802-52EA-F1F4-9E33CC7F02AF}"/>
              </a:ext>
            </a:extLst>
          </p:cNvPr>
          <p:cNvSpPr>
            <a:spLocks noGrp="1"/>
          </p:cNvSpPr>
          <p:nvPr>
            <p:ph type="title"/>
          </p:nvPr>
        </p:nvSpPr>
        <p:spPr/>
        <p:txBody>
          <a:bodyPr/>
          <a:lstStyle/>
          <a:p>
            <a:r>
              <a:rPr lang="en-US" dirty="0"/>
              <a:t>Example </a:t>
            </a:r>
          </a:p>
        </p:txBody>
      </p:sp>
      <p:sp>
        <p:nvSpPr>
          <p:cNvPr id="3" name="Content Placeholder 2">
            <a:extLst>
              <a:ext uri="{FF2B5EF4-FFF2-40B4-BE49-F238E27FC236}">
                <a16:creationId xmlns:a16="http://schemas.microsoft.com/office/drawing/2014/main" id="{9985C467-45B0-9AF8-C004-2D87764FC6E9}"/>
              </a:ext>
            </a:extLst>
          </p:cNvPr>
          <p:cNvSpPr>
            <a:spLocks noGrp="1"/>
          </p:cNvSpPr>
          <p:nvPr>
            <p:ph idx="1"/>
          </p:nvPr>
        </p:nvSpPr>
        <p:spPr/>
        <p:txBody>
          <a:bodyPr/>
          <a:lstStyle/>
          <a:p>
            <a:r>
              <a:rPr lang="en-US" b="0" i="0" dirty="0">
                <a:solidFill>
                  <a:srgbClr val="000000"/>
                </a:solidFill>
                <a:effectLst/>
                <a:latin typeface="__Source_Sans_3_a41172"/>
              </a:rPr>
              <a:t> </a:t>
            </a:r>
            <a:r>
              <a:rPr lang="en-US" sz="4400" b="1" i="0" u="none" strike="noStrike" dirty="0">
                <a:effectLst/>
                <a:latin typeface="Times New Roman" panose="02020603050405020304" pitchFamily="18" charset="0"/>
                <a:cs typeface="Times New Roman" panose="02020603050405020304" pitchFamily="18" charset="0"/>
                <a:hlinkClick r:id="rId2"/>
              </a:rPr>
              <a:t>Algorithm for </a:t>
            </a:r>
            <a:r>
              <a:rPr lang="en-US" sz="4400" b="0" i="0" dirty="0">
                <a:solidFill>
                  <a:srgbClr val="000000"/>
                </a:solidFill>
                <a:effectLst/>
                <a:latin typeface="Times New Roman" panose="02020603050405020304" pitchFamily="18" charset="0"/>
                <a:cs typeface="Times New Roman" panose="02020603050405020304" pitchFamily="18" charset="0"/>
              </a:rPr>
              <a:t>sum of two numbers</a:t>
            </a:r>
          </a:p>
          <a:p>
            <a:pPr lvl="1"/>
            <a:r>
              <a:rPr lang="en-US" sz="4000" b="0" i="0" dirty="0">
                <a:solidFill>
                  <a:srgbClr val="000000"/>
                </a:solidFill>
                <a:effectLst/>
                <a:latin typeface="Times New Roman" panose="02020603050405020304" pitchFamily="18" charset="0"/>
                <a:cs typeface="Times New Roman" panose="02020603050405020304" pitchFamily="18" charset="0"/>
              </a:rPr>
              <a:t>Step 1: Start</a:t>
            </a:r>
          </a:p>
          <a:p>
            <a:pPr lvl="1"/>
            <a:r>
              <a:rPr lang="en-US" sz="4000" b="0" i="0" dirty="0">
                <a:solidFill>
                  <a:srgbClr val="000000"/>
                </a:solidFill>
                <a:effectLst/>
                <a:latin typeface="Times New Roman" panose="02020603050405020304" pitchFamily="18" charset="0"/>
                <a:cs typeface="Times New Roman" panose="02020603050405020304" pitchFamily="18" charset="0"/>
              </a:rPr>
              <a:t>Step 2: Enter two numbers in a and b</a:t>
            </a:r>
          </a:p>
          <a:p>
            <a:pPr lvl="1"/>
            <a:r>
              <a:rPr lang="en-US" sz="4000" b="0" i="0" dirty="0">
                <a:solidFill>
                  <a:srgbClr val="000000"/>
                </a:solidFill>
                <a:effectLst/>
                <a:latin typeface="Times New Roman" panose="02020603050405020304" pitchFamily="18" charset="0"/>
                <a:cs typeface="Times New Roman" panose="02020603050405020304" pitchFamily="18" charset="0"/>
              </a:rPr>
              <a:t> Step 3: Add a and b and store in c</a:t>
            </a:r>
          </a:p>
          <a:p>
            <a:pPr lvl="1"/>
            <a:r>
              <a:rPr lang="en-US" sz="4000" b="0" i="0" dirty="0">
                <a:solidFill>
                  <a:srgbClr val="000000"/>
                </a:solidFill>
                <a:effectLst/>
                <a:latin typeface="Times New Roman" panose="02020603050405020304" pitchFamily="18" charset="0"/>
                <a:cs typeface="Times New Roman" panose="02020603050405020304" pitchFamily="18" charset="0"/>
              </a:rPr>
              <a:t> Step 4: Display c </a:t>
            </a:r>
          </a:p>
          <a:p>
            <a:pPr lvl="1"/>
            <a:r>
              <a:rPr lang="en-US" sz="4000" b="0" i="0" dirty="0">
                <a:solidFill>
                  <a:srgbClr val="000000"/>
                </a:solidFill>
                <a:effectLst/>
                <a:latin typeface="Times New Roman" panose="02020603050405020304" pitchFamily="18" charset="0"/>
                <a:cs typeface="Times New Roman" panose="02020603050405020304" pitchFamily="18" charset="0"/>
              </a:rPr>
              <a:t>Step 5: End </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26175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13759-381E-BAD8-7846-2ED5FADF8CDD}"/>
              </a:ext>
            </a:extLst>
          </p:cNvPr>
          <p:cNvSpPr>
            <a:spLocks noGrp="1"/>
          </p:cNvSpPr>
          <p:nvPr>
            <p:ph type="title"/>
          </p:nvPr>
        </p:nvSpPr>
        <p:spPr/>
        <p:txBody>
          <a:bodyPr>
            <a:normAutofit fontScale="90000"/>
          </a:bodyPr>
          <a:lstStyle/>
          <a:p>
            <a:pPr eaLnBrk="1" hangingPunct="1">
              <a:defRPr/>
            </a:pPr>
            <a:r>
              <a:rPr lang="en-US" dirty="0"/>
              <a:t>Example Algorithm for Calculating Gross Pay</a:t>
            </a:r>
          </a:p>
        </p:txBody>
      </p:sp>
      <p:pic>
        <p:nvPicPr>
          <p:cNvPr id="20483" name="Content Placeholder 3" descr="Algorithm Page 7">
            <a:extLst>
              <a:ext uri="{FF2B5EF4-FFF2-40B4-BE49-F238E27FC236}">
                <a16:creationId xmlns:a16="http://schemas.microsoft.com/office/drawing/2014/main" id="{A763EDD4-217F-9853-B036-A5B6957E247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0780" y="1341121"/>
            <a:ext cx="11830440" cy="5516878"/>
          </a:xfr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5EE9F-9DEE-B6E2-5DDD-E977015C521B}"/>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Pseudocode</a:t>
            </a:r>
            <a:endParaRPr lang="en-US" dirty="0"/>
          </a:p>
        </p:txBody>
      </p:sp>
      <p:sp>
        <p:nvSpPr>
          <p:cNvPr id="3" name="Content Placeholder 2">
            <a:extLst>
              <a:ext uri="{FF2B5EF4-FFF2-40B4-BE49-F238E27FC236}">
                <a16:creationId xmlns:a16="http://schemas.microsoft.com/office/drawing/2014/main" id="{85899B23-D461-EE8A-287A-0ACD9D2D3FEA}"/>
              </a:ext>
            </a:extLst>
          </p:cNvPr>
          <p:cNvSpPr>
            <a:spLocks noGrp="1"/>
          </p:cNvSpPr>
          <p:nvPr>
            <p:ph idx="1"/>
          </p:nvPr>
        </p:nvSpPr>
        <p:spPr/>
        <p:txBody>
          <a:bodyPr>
            <a:normAutofit fontScale="92500" lnSpcReduction="10000"/>
          </a:bodyPr>
          <a:lstStyle/>
          <a:p>
            <a:pPr>
              <a:buFont typeface="Wingdings" panose="05000000000000000000" pitchFamily="2" charset="2"/>
              <a:buChar char="Ø"/>
            </a:pPr>
            <a:r>
              <a:rPr lang="en-US" dirty="0">
                <a:solidFill>
                  <a:srgbClr val="0070C0"/>
                </a:solidFill>
                <a:latin typeface="Times New Roman" panose="02020603050405020304" pitchFamily="18" charset="0"/>
                <a:cs typeface="Times New Roman" panose="02020603050405020304" pitchFamily="18" charset="0"/>
              </a:rPr>
              <a:t>Pseudocode </a:t>
            </a:r>
            <a:r>
              <a:rPr lang="en-US" dirty="0">
                <a:latin typeface="Times New Roman" panose="02020603050405020304" pitchFamily="18" charset="0"/>
                <a:cs typeface="Times New Roman" panose="02020603050405020304" pitchFamily="18" charset="0"/>
              </a:rPr>
              <a:t>is an </a:t>
            </a:r>
            <a:r>
              <a:rPr lang="en-US" dirty="0">
                <a:solidFill>
                  <a:srgbClr val="002060"/>
                </a:solidFill>
                <a:latin typeface="Times New Roman" panose="02020603050405020304" pitchFamily="18" charset="0"/>
                <a:cs typeface="Times New Roman" panose="02020603050405020304" pitchFamily="18" charset="0"/>
              </a:rPr>
              <a:t>artificial and informal language </a:t>
            </a:r>
            <a:r>
              <a:rPr lang="en-US" dirty="0">
                <a:latin typeface="Times New Roman" panose="02020603050405020304" pitchFamily="18" charset="0"/>
                <a:cs typeface="Times New Roman" panose="02020603050405020304" pitchFamily="18" charset="0"/>
              </a:rPr>
              <a:t>that helps programmers develop algorithms.</a:t>
            </a:r>
          </a:p>
          <a:p>
            <a:pPr>
              <a:buFont typeface="Wingdings" panose="05000000000000000000" pitchFamily="2" charset="2"/>
              <a:buChar char="Ø"/>
            </a:pPr>
            <a:r>
              <a:rPr lang="en-US" sz="2800" dirty="0">
                <a:solidFill>
                  <a:srgbClr val="0070C0"/>
                </a:solidFill>
                <a:latin typeface="Times New Roman" panose="02020603050405020304" pitchFamily="18" charset="0"/>
                <a:cs typeface="Times New Roman" panose="02020603050405020304" pitchFamily="18" charset="0"/>
              </a:rPr>
              <a:t>Pseudocode</a:t>
            </a:r>
            <a:r>
              <a:rPr lang="en-US" sz="2800" dirty="0">
                <a:latin typeface="Times New Roman" panose="02020603050405020304" pitchFamily="18" charset="0"/>
                <a:cs typeface="Times New Roman" panose="02020603050405020304" pitchFamily="18" charset="0"/>
              </a:rPr>
              <a:t> is very similar to everyday English</a:t>
            </a:r>
          </a:p>
          <a:p>
            <a:pPr>
              <a:buFont typeface="Wingdings" panose="05000000000000000000" pitchFamily="2" charset="2"/>
              <a:buChar char="Ø"/>
            </a:pPr>
            <a:r>
              <a:rPr lang="en-US" dirty="0">
                <a:solidFill>
                  <a:srgbClr val="0070C0"/>
                </a:solidFill>
                <a:latin typeface="Times New Roman" panose="02020603050405020304" pitchFamily="18" charset="0"/>
                <a:cs typeface="Times New Roman" panose="02020603050405020304" pitchFamily="18" charset="0"/>
              </a:rPr>
              <a:t>Example 1:</a:t>
            </a:r>
          </a:p>
          <a:p>
            <a:pPr lvl="1">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Write an algorithm to determine a student’s final grade and indicate whether it is passing or failing. </a:t>
            </a:r>
          </a:p>
          <a:p>
            <a:pPr lvl="1">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The final grade is calculated as the average of four marks.</a:t>
            </a:r>
          </a:p>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Pseudocode:</a:t>
            </a:r>
          </a:p>
          <a:p>
            <a:pPr lvl="1">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Input a set of 4 marks</a:t>
            </a:r>
          </a:p>
          <a:p>
            <a:pPr lvl="1"/>
            <a:r>
              <a:rPr lang="en-US" dirty="0">
                <a:latin typeface="Times New Roman" panose="02020603050405020304" pitchFamily="18" charset="0"/>
                <a:cs typeface="Times New Roman" panose="02020603050405020304" pitchFamily="18" charset="0"/>
              </a:rPr>
              <a:t>Calculate their average by summing and dividing by 4</a:t>
            </a:r>
          </a:p>
          <a:p>
            <a:pPr lvl="1">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if average is below 50 </a:t>
            </a:r>
          </a:p>
          <a:p>
            <a:pPr lvl="2"/>
            <a:r>
              <a:rPr lang="en-US" sz="2400" dirty="0">
                <a:latin typeface="Times New Roman" panose="02020603050405020304" pitchFamily="18" charset="0"/>
                <a:cs typeface="Times New Roman" panose="02020603050405020304" pitchFamily="18" charset="0"/>
              </a:rPr>
              <a:t>Print “FAIL” </a:t>
            </a:r>
          </a:p>
          <a:p>
            <a:pPr lvl="1"/>
            <a:r>
              <a:rPr lang="en-US" sz="3200" dirty="0">
                <a:latin typeface="Times New Roman" panose="02020603050405020304" pitchFamily="18" charset="0"/>
                <a:cs typeface="Times New Roman" panose="02020603050405020304" pitchFamily="18" charset="0"/>
              </a:rPr>
              <a:t>else</a:t>
            </a:r>
          </a:p>
          <a:p>
            <a:pPr lvl="2"/>
            <a:r>
              <a:rPr lang="en-US" sz="2400" dirty="0">
                <a:latin typeface="Times New Roman" panose="02020603050405020304" pitchFamily="18" charset="0"/>
                <a:cs typeface="Times New Roman" panose="02020603050405020304" pitchFamily="18" charset="0"/>
              </a:rPr>
              <a:t>Print “PASS</a:t>
            </a:r>
            <a:r>
              <a:rPr lang="en-US" sz="2400" dirty="0">
                <a:solidFill>
                  <a:schemeClr val="tx1"/>
                </a:solidFill>
                <a:latin typeface="Times New Roman" panose="02020603050405020304" pitchFamily="18" charset="0"/>
                <a:ea typeface="+mj-ea"/>
                <a:cs typeface="Times New Roman" panose="02020603050405020304" pitchFamily="18" charset="0"/>
              </a:rPr>
              <a:t>” </a:t>
            </a:r>
          </a:p>
          <a:p>
            <a:pPr>
              <a:buFont typeface="Wingdings" panose="05000000000000000000" pitchFamily="2" charset="2"/>
              <a:buChar char="Ø"/>
            </a:pPr>
            <a:endParaRPr lang="en-US" sz="28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9121775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14347-35A2-7B28-0562-A0F75E9C8A2F}"/>
              </a:ext>
            </a:extLst>
          </p:cNvPr>
          <p:cNvSpPr>
            <a:spLocks noGrp="1"/>
          </p:cNvSpPr>
          <p:nvPr>
            <p:ph type="title"/>
          </p:nvPr>
        </p:nvSpPr>
        <p:spPr/>
        <p:txBody>
          <a:bodyPr/>
          <a:lstStyle/>
          <a:p>
            <a:r>
              <a:rPr lang="en-US" dirty="0"/>
              <a:t>Flowchart </a:t>
            </a:r>
          </a:p>
        </p:txBody>
      </p:sp>
      <p:sp>
        <p:nvSpPr>
          <p:cNvPr id="3" name="Content Placeholder 2">
            <a:extLst>
              <a:ext uri="{FF2B5EF4-FFF2-40B4-BE49-F238E27FC236}">
                <a16:creationId xmlns:a16="http://schemas.microsoft.com/office/drawing/2014/main" id="{700232F3-F556-C83C-5557-B3266AF6C226}"/>
              </a:ext>
            </a:extLst>
          </p:cNvPr>
          <p:cNvSpPr>
            <a:spLocks noGrp="1"/>
          </p:cNvSpPr>
          <p:nvPr>
            <p:ph idx="1"/>
          </p:nvPr>
        </p:nvSpPr>
        <p:spPr>
          <a:xfrm>
            <a:off x="0" y="1219200"/>
            <a:ext cx="12192000" cy="5502275"/>
          </a:xfrm>
        </p:spPr>
        <p:txBody>
          <a:bodyPr>
            <a:normAutofit fontScale="92500" lnSpcReduction="10000"/>
          </a:bodyPr>
          <a:lstStyle/>
          <a:p>
            <a:r>
              <a:rPr lang="en-US" sz="2800" b="0" i="0" dirty="0">
                <a:solidFill>
                  <a:srgbClr val="0070C0"/>
                </a:solidFill>
                <a:effectLst/>
                <a:latin typeface="Times New Roman" panose="02020603050405020304" pitchFamily="18" charset="0"/>
                <a:cs typeface="Times New Roman" panose="02020603050405020304" pitchFamily="18" charset="0"/>
              </a:rPr>
              <a:t>a flowchart </a:t>
            </a:r>
            <a:r>
              <a:rPr lang="en-US" sz="2800" b="0" i="0" dirty="0">
                <a:effectLst/>
                <a:latin typeface="Times New Roman" panose="02020603050405020304" pitchFamily="18" charset="0"/>
                <a:cs typeface="Times New Roman" panose="02020603050405020304" pitchFamily="18" charset="0"/>
              </a:rPr>
              <a:t>is a </a:t>
            </a:r>
            <a:r>
              <a:rPr lang="en-US" sz="2800" b="0" i="0" dirty="0">
                <a:solidFill>
                  <a:srgbClr val="0070C0"/>
                </a:solidFill>
                <a:effectLst/>
                <a:latin typeface="Times New Roman" panose="02020603050405020304" pitchFamily="18" charset="0"/>
                <a:cs typeface="Times New Roman" panose="02020603050405020304" pitchFamily="18" charset="0"/>
              </a:rPr>
              <a:t>graphical representation </a:t>
            </a:r>
            <a:r>
              <a:rPr lang="en-US" sz="2800" b="0" i="0" dirty="0">
                <a:effectLst/>
                <a:latin typeface="Times New Roman" panose="02020603050405020304" pitchFamily="18" charset="0"/>
                <a:cs typeface="Times New Roman" panose="02020603050405020304" pitchFamily="18" charset="0"/>
              </a:rPr>
              <a:t>of the steps to be followed of a program takes to obtain the desired output.</a:t>
            </a:r>
          </a:p>
          <a:p>
            <a:r>
              <a:rPr lang="en-US" sz="2800" b="0" i="0" dirty="0">
                <a:solidFill>
                  <a:srgbClr val="0070C0"/>
                </a:solidFill>
                <a:effectLst/>
                <a:latin typeface="Times New Roman" panose="02020603050405020304" pitchFamily="18" charset="0"/>
                <a:cs typeface="Times New Roman" panose="02020603050405020304" pitchFamily="18" charset="0"/>
              </a:rPr>
              <a:t> The flowchart</a:t>
            </a:r>
            <a:r>
              <a:rPr lang="en-US" sz="2800" b="0" i="0" dirty="0">
                <a:effectLst/>
                <a:latin typeface="Times New Roman" panose="02020603050405020304" pitchFamily="18" charset="0"/>
                <a:cs typeface="Times New Roman" panose="02020603050405020304" pitchFamily="18" charset="0"/>
              </a:rPr>
              <a:t> uses many geometric shapes to indicate different steps.</a:t>
            </a:r>
          </a:p>
          <a:p>
            <a:r>
              <a:rPr lang="en-US" sz="2800" b="0" i="0" dirty="0">
                <a:effectLst/>
                <a:latin typeface="Times New Roman" panose="02020603050405020304" pitchFamily="18" charset="0"/>
                <a:cs typeface="Times New Roman" panose="02020603050405020304" pitchFamily="18" charset="0"/>
              </a:rPr>
              <a:t> Each geometric shape represents one different step. </a:t>
            </a:r>
          </a:p>
          <a:p>
            <a:r>
              <a:rPr lang="en-US" dirty="0">
                <a:latin typeface="Times New Roman" panose="02020603050405020304" pitchFamily="18" charset="0"/>
                <a:cs typeface="Times New Roman" panose="02020603050405020304" pitchFamily="18" charset="0"/>
              </a:rPr>
              <a:t>The main purpose of using a flowchart is to analyze different methods.</a:t>
            </a:r>
          </a:p>
          <a:p>
            <a:r>
              <a:rPr lang="en-US" dirty="0">
                <a:latin typeface="Times New Roman" panose="02020603050405020304" pitchFamily="18" charset="0"/>
                <a:cs typeface="Times New Roman" panose="02020603050405020304" pitchFamily="18" charset="0"/>
              </a:rPr>
              <a:t> Several standard symbols are applied in a flowchart</a:t>
            </a:r>
          </a:p>
          <a:p>
            <a:pPr eaLnBrk="1" hangingPunct="1">
              <a:buFont typeface="Wingdings" panose="05000000000000000000" pitchFamily="2" charset="2"/>
              <a:buNone/>
            </a:pPr>
            <a:r>
              <a:rPr lang="en-US" altLang="en-US" dirty="0"/>
              <a:t>Flowchart</a:t>
            </a:r>
          </a:p>
          <a:p>
            <a:pPr lvl="1" eaLnBrk="1" hangingPunct="1"/>
            <a:r>
              <a:rPr lang="en-US" altLang="en-US" dirty="0"/>
              <a:t>shows logic of an algorithm</a:t>
            </a:r>
          </a:p>
          <a:p>
            <a:pPr lvl="1" eaLnBrk="1" hangingPunct="1"/>
            <a:r>
              <a:rPr lang="en-US" altLang="en-US" dirty="0"/>
              <a:t>emphasizes individual steps and their interconnections</a:t>
            </a:r>
          </a:p>
          <a:p>
            <a:pPr lvl="1" eaLnBrk="1" hangingPunct="1"/>
            <a:r>
              <a:rPr lang="en-US" altLang="en-US" dirty="0"/>
              <a:t>e.g. control flow from one action to the next</a:t>
            </a:r>
          </a:p>
          <a:p>
            <a:pPr>
              <a:buClr>
                <a:srgbClr val="002060"/>
              </a:buClr>
            </a:pPr>
            <a:r>
              <a:rPr lang="en-US" altLang="ar-EG" dirty="0">
                <a:latin typeface="Times New Roman" panose="02020603050405020304" pitchFamily="18" charset="0"/>
                <a:cs typeface="Times New Roman" panose="02020603050405020304" pitchFamily="18" charset="0"/>
              </a:rPr>
              <a:t>A flowchart is a diagram made up of Boxes,</a:t>
            </a:r>
            <a:r>
              <a:rPr lang="en-US" altLang="ar-EG" dirty="0">
                <a:solidFill>
                  <a:srgbClr val="0070C0"/>
                </a:solidFill>
                <a:latin typeface="Times New Roman" panose="02020603050405020304" pitchFamily="18" charset="0"/>
                <a:cs typeface="Times New Roman" panose="02020603050405020304" pitchFamily="18" charset="0"/>
              </a:rPr>
              <a:t> Diamonds </a:t>
            </a:r>
            <a:r>
              <a:rPr lang="en-US" altLang="ar-EG" dirty="0">
                <a:latin typeface="Times New Roman" panose="02020603050405020304" pitchFamily="18" charset="0"/>
                <a:cs typeface="Times New Roman" panose="02020603050405020304" pitchFamily="18" charset="0"/>
              </a:rPr>
              <a:t>and other Shapes, connected by Arrows.</a:t>
            </a:r>
          </a:p>
          <a:p>
            <a:pPr>
              <a:buClr>
                <a:srgbClr val="002060"/>
              </a:buClr>
            </a:pPr>
            <a:r>
              <a:rPr lang="en-US" altLang="ar-EG" dirty="0">
                <a:latin typeface="Times New Roman" panose="02020603050405020304" pitchFamily="18" charset="0"/>
                <a:cs typeface="Times New Roman" panose="02020603050405020304" pitchFamily="18" charset="0"/>
              </a:rPr>
              <a:t>Each shape represents a step in the process, and the arrows show the order in which they occur.</a:t>
            </a:r>
          </a:p>
          <a:p>
            <a:endParaRPr lang="en-US"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886059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010AB-65A7-04BC-57E0-0273A65FF795}"/>
              </a:ext>
            </a:extLst>
          </p:cNvPr>
          <p:cNvSpPr>
            <a:spLocks noGrp="1"/>
          </p:cNvSpPr>
          <p:nvPr>
            <p:ph type="title"/>
          </p:nvPr>
        </p:nvSpPr>
        <p:spPr/>
        <p:txBody>
          <a:bodyPr>
            <a:normAutofit/>
          </a:bodyPr>
          <a:lstStyle/>
          <a:p>
            <a:r>
              <a:rPr lang="en-US"/>
              <a:t>Course details </a:t>
            </a:r>
            <a:endParaRPr lang="en-US" dirty="0"/>
          </a:p>
        </p:txBody>
      </p:sp>
      <p:graphicFrame>
        <p:nvGraphicFramePr>
          <p:cNvPr id="4" name="Content Placeholder 3">
            <a:extLst>
              <a:ext uri="{FF2B5EF4-FFF2-40B4-BE49-F238E27FC236}">
                <a16:creationId xmlns:a16="http://schemas.microsoft.com/office/drawing/2014/main" id="{F89C1C15-2409-D6DD-523C-9080A762C8E6}"/>
              </a:ext>
            </a:extLst>
          </p:cNvPr>
          <p:cNvGraphicFramePr>
            <a:graphicFrameLocks noGrp="1"/>
          </p:cNvGraphicFramePr>
          <p:nvPr>
            <p:ph idx="1"/>
            <p:extLst>
              <p:ext uri="{D42A27DB-BD31-4B8C-83A1-F6EECF244321}">
                <p14:modId xmlns:p14="http://schemas.microsoft.com/office/powerpoint/2010/main" val="2667341423"/>
              </p:ext>
            </p:extLst>
          </p:nvPr>
        </p:nvGraphicFramePr>
        <p:xfrm>
          <a:off x="0" y="1219200"/>
          <a:ext cx="12232640" cy="5425440"/>
        </p:xfrm>
        <a:graphic>
          <a:graphicData uri="http://schemas.openxmlformats.org/drawingml/2006/table">
            <a:tbl>
              <a:tblPr firstRow="1" bandRow="1">
                <a:tableStyleId>{2D5ABB26-0587-4C30-8999-92F81FD0307C}</a:tableStyleId>
              </a:tblPr>
              <a:tblGrid>
                <a:gridCol w="6136640">
                  <a:extLst>
                    <a:ext uri="{9D8B030D-6E8A-4147-A177-3AD203B41FA5}">
                      <a16:colId xmlns:a16="http://schemas.microsoft.com/office/drawing/2014/main" val="3067710216"/>
                    </a:ext>
                  </a:extLst>
                </a:gridCol>
                <a:gridCol w="6096000">
                  <a:extLst>
                    <a:ext uri="{9D8B030D-6E8A-4147-A177-3AD203B41FA5}">
                      <a16:colId xmlns:a16="http://schemas.microsoft.com/office/drawing/2014/main" val="2780023214"/>
                    </a:ext>
                  </a:extLst>
                </a:gridCol>
              </a:tblGrid>
              <a:tr h="839104">
                <a:tc>
                  <a:txBody>
                    <a:bodyPr/>
                    <a:lstStyle/>
                    <a:p>
                      <a:r>
                        <a:rPr lang="en-US" sz="2200" b="1" dirty="0">
                          <a:latin typeface="Times" panose="02020603050405020304" pitchFamily="18" charset="0"/>
                          <a:cs typeface="Times" panose="02020603050405020304" pitchFamily="18" charset="0"/>
                        </a:rPr>
                        <a:t>Course code </a:t>
                      </a:r>
                    </a:p>
                  </a:txBody>
                  <a:tcPr/>
                </a:tc>
                <a:tc>
                  <a:txBody>
                    <a:bodyPr/>
                    <a:lstStyle/>
                    <a:p>
                      <a:pPr>
                        <a:buNone/>
                      </a:pPr>
                      <a:r>
                        <a:rPr lang="en-US" sz="2200" b="1">
                          <a:solidFill>
                            <a:srgbClr val="000000"/>
                          </a:solidFill>
                          <a:effectLst/>
                          <a:latin typeface="Times" panose="02020603050405020304" pitchFamily="18" charset="0"/>
                          <a:cs typeface="Times" panose="02020603050405020304" pitchFamily="18" charset="0"/>
                        </a:rPr>
                        <a:t>CS141</a:t>
                      </a:r>
                      <a:endParaRPr lang="en-US" sz="2200" b="1" dirty="0">
                        <a:effectLst/>
                        <a:latin typeface="Times" panose="02020603050405020304" pitchFamily="18" charset="0"/>
                        <a:cs typeface="Times" panose="02020603050405020304" pitchFamily="18" charset="0"/>
                      </a:endParaRPr>
                    </a:p>
                  </a:txBody>
                  <a:tcPr anchor="ctr"/>
                </a:tc>
                <a:extLst>
                  <a:ext uri="{0D108BD9-81ED-4DB2-BD59-A6C34878D82A}">
                    <a16:rowId xmlns:a16="http://schemas.microsoft.com/office/drawing/2014/main" val="1364359283"/>
                  </a:ext>
                </a:extLst>
              </a:tr>
              <a:tr h="839104">
                <a:tc>
                  <a:txBody>
                    <a:bodyPr/>
                    <a:lstStyle/>
                    <a:p>
                      <a:r>
                        <a:rPr lang="en-US" sz="2200" b="1">
                          <a:latin typeface="Times" panose="02020603050405020304" pitchFamily="18" charset="0"/>
                          <a:cs typeface="Times" panose="02020603050405020304" pitchFamily="18" charset="0"/>
                        </a:rPr>
                        <a:t>Course name </a:t>
                      </a:r>
                      <a:endParaRPr lang="en-US" sz="2200" b="1" dirty="0">
                        <a:latin typeface="Times" panose="02020603050405020304" pitchFamily="18" charset="0"/>
                        <a:cs typeface="Times" panose="02020603050405020304" pitchFamily="18" charset="0"/>
                      </a:endParaRPr>
                    </a:p>
                  </a:txBody>
                  <a:tcPr/>
                </a:tc>
                <a:tc>
                  <a:txBody>
                    <a:bodyPr/>
                    <a:lstStyle/>
                    <a:p>
                      <a:pPr>
                        <a:buNone/>
                      </a:pPr>
                      <a:r>
                        <a:rPr lang="en-US" sz="2200" b="1">
                          <a:solidFill>
                            <a:srgbClr val="000000"/>
                          </a:solidFill>
                          <a:effectLst/>
                          <a:latin typeface="Times" panose="02020603050405020304" pitchFamily="18" charset="0"/>
                          <a:cs typeface="Times" panose="02020603050405020304" pitchFamily="18" charset="0"/>
                        </a:rPr>
                        <a:t>Structured Programming</a:t>
                      </a:r>
                      <a:endParaRPr lang="en-US" sz="2200" b="1" dirty="0">
                        <a:effectLst/>
                        <a:latin typeface="Times" panose="02020603050405020304" pitchFamily="18" charset="0"/>
                        <a:cs typeface="Times" panose="02020603050405020304" pitchFamily="18" charset="0"/>
                      </a:endParaRPr>
                    </a:p>
                  </a:txBody>
                  <a:tcPr anchor="ctr"/>
                </a:tc>
                <a:extLst>
                  <a:ext uri="{0D108BD9-81ED-4DB2-BD59-A6C34878D82A}">
                    <a16:rowId xmlns:a16="http://schemas.microsoft.com/office/drawing/2014/main" val="3539001166"/>
                  </a:ext>
                </a:extLst>
              </a:tr>
              <a:tr h="2069024">
                <a:tc>
                  <a:txBody>
                    <a:bodyPr/>
                    <a:lstStyle/>
                    <a:p>
                      <a:r>
                        <a:rPr lang="en-US" sz="2200" b="1">
                          <a:latin typeface="Times" panose="02020603050405020304" pitchFamily="18" charset="0"/>
                          <a:cs typeface="Times" panose="02020603050405020304" pitchFamily="18" charset="0"/>
                        </a:rPr>
                        <a:t>Coordinating unit </a:t>
                      </a:r>
                      <a:endParaRPr lang="en-US" sz="2200" b="1" dirty="0">
                        <a:latin typeface="Times" panose="02020603050405020304" pitchFamily="18" charset="0"/>
                        <a:cs typeface="Times" panose="02020603050405020304" pitchFamily="18" charset="0"/>
                      </a:endParaRPr>
                    </a:p>
                  </a:txBody>
                  <a:tcPr/>
                </a:tc>
                <a:tc>
                  <a:txBody>
                    <a:bodyPr/>
                    <a:lstStyle/>
                    <a:p>
                      <a:r>
                        <a:rPr lang="en-US" sz="2200" b="1">
                          <a:latin typeface="Times" panose="02020603050405020304" pitchFamily="18" charset="0"/>
                          <a:cs typeface="Times" panose="02020603050405020304" pitchFamily="18" charset="0"/>
                        </a:rPr>
                        <a:t>Department of Computer Science </a:t>
                      </a:r>
                    </a:p>
                    <a:p>
                      <a:r>
                        <a:rPr lang="en-US" sz="2200" b="1">
                          <a:latin typeface="Times" panose="02020603050405020304" pitchFamily="18" charset="0"/>
                          <a:cs typeface="Times" panose="02020603050405020304" pitchFamily="18" charset="0"/>
                        </a:rPr>
                        <a:t>Faculty of Computer and Artificial Intelligence</a:t>
                      </a:r>
                    </a:p>
                    <a:p>
                      <a:r>
                        <a:rPr lang="en-US" sz="2200" b="1">
                          <a:latin typeface="Times" panose="02020603050405020304" pitchFamily="18" charset="0"/>
                          <a:cs typeface="Times" panose="02020603050405020304" pitchFamily="18" charset="0"/>
                        </a:rPr>
                        <a:t>Benha University   </a:t>
                      </a:r>
                      <a:endParaRPr lang="en-US" sz="2200" b="1" dirty="0">
                        <a:latin typeface="Times" panose="02020603050405020304" pitchFamily="18" charset="0"/>
                        <a:cs typeface="Times" panose="02020603050405020304" pitchFamily="18" charset="0"/>
                      </a:endParaRPr>
                    </a:p>
                  </a:txBody>
                  <a:tcPr/>
                </a:tc>
                <a:extLst>
                  <a:ext uri="{0D108BD9-81ED-4DB2-BD59-A6C34878D82A}">
                    <a16:rowId xmlns:a16="http://schemas.microsoft.com/office/drawing/2014/main" val="634855444"/>
                  </a:ext>
                </a:extLst>
              </a:tr>
              <a:tr h="839104">
                <a:tc>
                  <a:txBody>
                    <a:bodyPr/>
                    <a:lstStyle/>
                    <a:p>
                      <a:r>
                        <a:rPr lang="en-US" sz="2200" b="1">
                          <a:latin typeface="Times" panose="02020603050405020304" pitchFamily="18" charset="0"/>
                          <a:cs typeface="Times" panose="02020603050405020304" pitchFamily="18" charset="0"/>
                        </a:rPr>
                        <a:t>Term </a:t>
                      </a:r>
                      <a:endParaRPr lang="en-US" sz="2200" b="1" dirty="0">
                        <a:latin typeface="Times" panose="02020603050405020304" pitchFamily="18" charset="0"/>
                        <a:cs typeface="Times" panose="02020603050405020304" pitchFamily="18" charset="0"/>
                      </a:endParaRPr>
                    </a:p>
                  </a:txBody>
                  <a:tcPr/>
                </a:tc>
                <a:tc>
                  <a:txBody>
                    <a:bodyPr/>
                    <a:lstStyle/>
                    <a:p>
                      <a:r>
                        <a:rPr lang="en-US" sz="2200" b="1">
                          <a:latin typeface="Times" panose="02020603050405020304" pitchFamily="18" charset="0"/>
                          <a:cs typeface="Times" panose="02020603050405020304" pitchFamily="18" charset="0"/>
                        </a:rPr>
                        <a:t>Semester 1</a:t>
                      </a:r>
                      <a:endParaRPr lang="en-US" sz="2200" b="1" dirty="0">
                        <a:latin typeface="Times" panose="02020603050405020304" pitchFamily="18" charset="0"/>
                        <a:cs typeface="Times" panose="02020603050405020304" pitchFamily="18" charset="0"/>
                      </a:endParaRPr>
                    </a:p>
                  </a:txBody>
                  <a:tcPr/>
                </a:tc>
                <a:extLst>
                  <a:ext uri="{0D108BD9-81ED-4DB2-BD59-A6C34878D82A}">
                    <a16:rowId xmlns:a16="http://schemas.microsoft.com/office/drawing/2014/main" val="1138409573"/>
                  </a:ext>
                </a:extLst>
              </a:tr>
              <a:tr h="839104">
                <a:tc>
                  <a:txBody>
                    <a:bodyPr/>
                    <a:lstStyle/>
                    <a:p>
                      <a:r>
                        <a:rPr lang="en-US" sz="2200" b="1">
                          <a:latin typeface="Times" panose="02020603050405020304" pitchFamily="18" charset="0"/>
                          <a:cs typeface="Times" panose="02020603050405020304" pitchFamily="18" charset="0"/>
                        </a:rPr>
                        <a:t>Level </a:t>
                      </a:r>
                      <a:endParaRPr lang="en-US" sz="2200" b="1" dirty="0">
                        <a:latin typeface="Times" panose="02020603050405020304" pitchFamily="18" charset="0"/>
                        <a:cs typeface="Times" panose="02020603050405020304" pitchFamily="18" charset="0"/>
                      </a:endParaRPr>
                    </a:p>
                  </a:txBody>
                  <a:tcPr/>
                </a:tc>
                <a:tc>
                  <a:txBody>
                    <a:bodyPr/>
                    <a:lstStyle/>
                    <a:p>
                      <a:r>
                        <a:rPr lang="en-US" sz="2200" b="1" dirty="0">
                          <a:latin typeface="Times" panose="02020603050405020304" pitchFamily="18" charset="0"/>
                          <a:cs typeface="Times" panose="02020603050405020304" pitchFamily="18" charset="0"/>
                        </a:rPr>
                        <a:t>Undergraduate –Level 1</a:t>
                      </a:r>
                    </a:p>
                  </a:txBody>
                  <a:tcPr/>
                </a:tc>
                <a:extLst>
                  <a:ext uri="{0D108BD9-81ED-4DB2-BD59-A6C34878D82A}">
                    <a16:rowId xmlns:a16="http://schemas.microsoft.com/office/drawing/2014/main" val="2204785044"/>
                  </a:ext>
                </a:extLst>
              </a:tr>
            </a:tbl>
          </a:graphicData>
        </a:graphic>
      </p:graphicFrame>
    </p:spTree>
    <p:extLst>
      <p:ext uri="{BB962C8B-B14F-4D97-AF65-F5344CB8AC3E}">
        <p14:creationId xmlns:p14="http://schemas.microsoft.com/office/powerpoint/2010/main" val="12337071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re 1">
            <a:extLst>
              <a:ext uri="{FF2B5EF4-FFF2-40B4-BE49-F238E27FC236}">
                <a16:creationId xmlns:a16="http://schemas.microsoft.com/office/drawing/2014/main" id="{56ECD3FB-E404-4C92-4F97-B01AAB4500A5}"/>
              </a:ext>
            </a:extLst>
          </p:cNvPr>
          <p:cNvSpPr>
            <a:spLocks noGrp="1"/>
          </p:cNvSpPr>
          <p:nvPr>
            <p:ph type="ctrTitle"/>
          </p:nvPr>
        </p:nvSpPr>
        <p:spPr>
          <a:xfrm>
            <a:off x="1524003" y="1999615"/>
            <a:ext cx="9144000" cy="2764028"/>
          </a:xfrm>
        </p:spPr>
        <p:txBody>
          <a:bodyPr anchor="ctr">
            <a:normAutofit/>
          </a:bodyPr>
          <a:lstStyle/>
          <a:p>
            <a:pPr>
              <a:defRPr/>
            </a:pPr>
            <a:r>
              <a:rPr lang="en-US" sz="7200">
                <a:latin typeface="Times New Roman" pitchFamily="18" charset="0"/>
                <a:cs typeface="Times New Roman" pitchFamily="18" charset="0"/>
              </a:rPr>
              <a:t>Standard Symbols used in Flowcharts</a:t>
            </a:r>
            <a:endParaRPr lang="fr-CA" sz="7200">
              <a:latin typeface="Times New Roman" pitchFamily="18" charset="0"/>
              <a:cs typeface="Times New Roman"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1861D-B1D5-7D0B-787B-D5774B9289B0}"/>
              </a:ext>
            </a:extLst>
          </p:cNvPr>
          <p:cNvSpPr>
            <a:spLocks noGrp="1"/>
          </p:cNvSpPr>
          <p:nvPr>
            <p:ph type="title"/>
          </p:nvPr>
        </p:nvSpPr>
        <p:spPr/>
        <p:txBody>
          <a:bodyPr/>
          <a:lstStyle/>
          <a:p>
            <a:r>
              <a:rPr lang="en-US" sz="4800" dirty="0"/>
              <a:t>The Terminal Symbol</a:t>
            </a:r>
            <a:endParaRPr lang="en-US" dirty="0"/>
          </a:p>
        </p:txBody>
      </p:sp>
      <p:sp>
        <p:nvSpPr>
          <p:cNvPr id="3" name="Content Placeholder 2">
            <a:extLst>
              <a:ext uri="{FF2B5EF4-FFF2-40B4-BE49-F238E27FC236}">
                <a16:creationId xmlns:a16="http://schemas.microsoft.com/office/drawing/2014/main" id="{47374166-C6B3-BB18-BD9E-F0EEAB29F164}"/>
              </a:ext>
            </a:extLst>
          </p:cNvPr>
          <p:cNvSpPr>
            <a:spLocks noGrp="1"/>
          </p:cNvSpPr>
          <p:nvPr>
            <p:ph idx="1"/>
          </p:nvPr>
        </p:nvSpPr>
        <p:spPr/>
        <p:txBody>
          <a:bodyPr/>
          <a:lstStyle/>
          <a:p>
            <a:pPr eaLnBrk="1" hangingPunct="1"/>
            <a:r>
              <a:rPr lang="en-US" altLang="en-US" sz="2600" dirty="0">
                <a:latin typeface="Times New Roman" panose="02020603050405020304" pitchFamily="18" charset="0"/>
                <a:cs typeface="Times New Roman" panose="02020603050405020304" pitchFamily="18" charset="0"/>
              </a:rPr>
              <a:t>T</a:t>
            </a:r>
            <a:r>
              <a:rPr lang="en-US" altLang="en-US" dirty="0">
                <a:latin typeface="Times New Roman" panose="02020603050405020304" pitchFamily="18" charset="0"/>
                <a:cs typeface="Times New Roman" panose="02020603050405020304" pitchFamily="18" charset="0"/>
              </a:rPr>
              <a:t>he </a:t>
            </a:r>
            <a:r>
              <a:rPr lang="en-US" altLang="en-US" b="1" dirty="0">
                <a:solidFill>
                  <a:srgbClr val="0070C0"/>
                </a:solidFill>
                <a:latin typeface="Times New Roman" panose="02020603050405020304" pitchFamily="18" charset="0"/>
                <a:cs typeface="Times New Roman" panose="02020603050405020304" pitchFamily="18" charset="0"/>
              </a:rPr>
              <a:t>terminal symbol </a:t>
            </a:r>
            <a:r>
              <a:rPr lang="en-US" altLang="en-US" dirty="0">
                <a:latin typeface="Times New Roman" panose="02020603050405020304" pitchFamily="18" charset="0"/>
                <a:cs typeface="Times New Roman" panose="02020603050405020304" pitchFamily="18" charset="0"/>
              </a:rPr>
              <a:t>indicates the </a:t>
            </a:r>
            <a:r>
              <a:rPr lang="en-US" altLang="en-US" dirty="0">
                <a:solidFill>
                  <a:srgbClr val="0070C0"/>
                </a:solidFill>
                <a:latin typeface="Times New Roman" panose="02020603050405020304" pitchFamily="18" charset="0"/>
                <a:cs typeface="Times New Roman" panose="02020603050405020304" pitchFamily="18" charset="0"/>
              </a:rPr>
              <a:t>beginning </a:t>
            </a:r>
            <a:r>
              <a:rPr lang="en-US" altLang="en-US" dirty="0">
                <a:latin typeface="Times New Roman" panose="02020603050405020304" pitchFamily="18" charset="0"/>
                <a:cs typeface="Times New Roman" panose="02020603050405020304" pitchFamily="18" charset="0"/>
              </a:rPr>
              <a:t>and the </a:t>
            </a:r>
            <a:r>
              <a:rPr lang="en-US" altLang="en-US" dirty="0">
                <a:solidFill>
                  <a:srgbClr val="0070C0"/>
                </a:solidFill>
                <a:latin typeface="Times New Roman" panose="02020603050405020304" pitchFamily="18" charset="0"/>
                <a:cs typeface="Times New Roman" panose="02020603050405020304" pitchFamily="18" charset="0"/>
              </a:rPr>
              <a:t>end</a:t>
            </a:r>
            <a:r>
              <a:rPr lang="en-US" altLang="en-US" dirty="0">
                <a:latin typeface="Times New Roman" panose="02020603050405020304" pitchFamily="18" charset="0"/>
                <a:cs typeface="Times New Roman" panose="02020603050405020304" pitchFamily="18" charset="0"/>
              </a:rPr>
              <a:t> of processing.</a:t>
            </a:r>
          </a:p>
          <a:p>
            <a:pPr eaLnBrk="1" hangingPunct="1"/>
            <a:r>
              <a:rPr lang="en-US" altLang="en-US" dirty="0">
                <a:latin typeface="Times New Roman" panose="02020603050405020304" pitchFamily="18" charset="0"/>
                <a:cs typeface="Times New Roman" panose="02020603050405020304" pitchFamily="18" charset="0"/>
              </a:rPr>
              <a:t> It contains the words </a:t>
            </a:r>
            <a:r>
              <a:rPr lang="en-US" altLang="en-US" b="1" dirty="0">
                <a:latin typeface="Times New Roman" panose="02020603050405020304" pitchFamily="18" charset="0"/>
                <a:cs typeface="Times New Roman" panose="02020603050405020304" pitchFamily="18" charset="0"/>
              </a:rPr>
              <a:t>START</a:t>
            </a:r>
            <a:r>
              <a:rPr lang="en-US" altLang="en-US" dirty="0">
                <a:latin typeface="Times New Roman" panose="02020603050405020304" pitchFamily="18" charset="0"/>
                <a:cs typeface="Times New Roman" panose="02020603050405020304" pitchFamily="18" charset="0"/>
              </a:rPr>
              <a:t>, </a:t>
            </a:r>
            <a:r>
              <a:rPr lang="en-US" altLang="en-US" b="1" dirty="0">
                <a:latin typeface="Times New Roman" panose="02020603050405020304" pitchFamily="18" charset="0"/>
                <a:cs typeface="Times New Roman" panose="02020603050405020304" pitchFamily="18" charset="0"/>
              </a:rPr>
              <a:t>STOP</a:t>
            </a:r>
            <a:r>
              <a:rPr lang="en-US" altLang="en-US" dirty="0">
                <a:latin typeface="Times New Roman" panose="02020603050405020304" pitchFamily="18" charset="0"/>
                <a:cs typeface="Times New Roman" panose="02020603050405020304" pitchFamily="18" charset="0"/>
              </a:rPr>
              <a:t>, or </a:t>
            </a:r>
            <a:r>
              <a:rPr lang="en-US" altLang="en-US" b="1" dirty="0">
                <a:latin typeface="Times New Roman" panose="02020603050405020304" pitchFamily="18" charset="0"/>
                <a:cs typeface="Times New Roman" panose="02020603050405020304" pitchFamily="18" charset="0"/>
              </a:rPr>
              <a:t>END</a:t>
            </a:r>
            <a:r>
              <a:rPr lang="en-US" altLang="en-US" dirty="0">
                <a:latin typeface="Times New Roman" panose="02020603050405020304" pitchFamily="18" charset="0"/>
                <a:cs typeface="Times New Roman" panose="02020603050405020304" pitchFamily="18" charset="0"/>
              </a:rPr>
              <a:t>.</a:t>
            </a:r>
          </a:p>
          <a:p>
            <a:pPr marL="342900" lvl="1" indent="-342900">
              <a:buFont typeface="Arial" panose="020B0604020202020204" pitchFamily="34" charset="0"/>
              <a:buChar char="•"/>
            </a:pPr>
            <a:r>
              <a:rPr lang="en-US" altLang="en-US" sz="2800" dirty="0">
                <a:latin typeface="Times New Roman" panose="02020603050405020304" pitchFamily="18" charset="0"/>
                <a:cs typeface="Times New Roman" panose="02020603050405020304" pitchFamily="18" charset="0"/>
              </a:rPr>
              <a:t>It is represented by </a:t>
            </a:r>
            <a:r>
              <a:rPr lang="en-US" altLang="en-US" sz="2800" b="1" dirty="0">
                <a:solidFill>
                  <a:srgbClr val="0070C0"/>
                </a:solidFill>
                <a:latin typeface="Times New Roman" panose="02020603050405020304" pitchFamily="18" charset="0"/>
                <a:cs typeface="Times New Roman" panose="02020603050405020304" pitchFamily="18" charset="0"/>
              </a:rPr>
              <a:t>rounded rectangles</a:t>
            </a:r>
            <a:r>
              <a:rPr lang="en-US" altLang="en-US" sz="2800" dirty="0">
                <a:latin typeface="Times New Roman" panose="02020603050405020304" pitchFamily="18" charset="0"/>
                <a:cs typeface="Times New Roman" panose="02020603050405020304" pitchFamily="18" charset="0"/>
              </a:rPr>
              <a:t>.</a:t>
            </a:r>
          </a:p>
          <a:p>
            <a:endParaRPr lang="en-US" dirty="0"/>
          </a:p>
        </p:txBody>
      </p:sp>
      <p:pic>
        <p:nvPicPr>
          <p:cNvPr id="4" name="Picture 2">
            <a:extLst>
              <a:ext uri="{FF2B5EF4-FFF2-40B4-BE49-F238E27FC236}">
                <a16:creationId xmlns:a16="http://schemas.microsoft.com/office/drawing/2014/main" id="{8560290D-7EF7-97D5-D96E-CF2AFE816F9C}"/>
              </a:ext>
            </a:extLst>
          </p:cNvPr>
          <p:cNvPicPr>
            <a:picLocks noChangeAspect="1" noChangeArrowheads="1"/>
          </p:cNvPicPr>
          <p:nvPr/>
        </p:nvPicPr>
        <p:blipFill>
          <a:blip r:embed="rId2" cstate="print"/>
          <a:srcRect/>
          <a:stretch>
            <a:fillRect/>
          </a:stretch>
        </p:blipFill>
        <p:spPr bwMode="auto">
          <a:xfrm>
            <a:off x="4511824" y="3857628"/>
            <a:ext cx="2528900" cy="102394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2094577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E9CC7-33A8-D7E8-3E3F-05EF210CD3E0}"/>
              </a:ext>
            </a:extLst>
          </p:cNvPr>
          <p:cNvSpPr>
            <a:spLocks noGrp="1"/>
          </p:cNvSpPr>
          <p:nvPr>
            <p:ph type="title"/>
          </p:nvPr>
        </p:nvSpPr>
        <p:spPr/>
        <p:txBody>
          <a:bodyPr/>
          <a:lstStyle/>
          <a:p>
            <a:r>
              <a:rPr lang="en-US" sz="4800" dirty="0"/>
              <a:t>The Input / Output Symbol</a:t>
            </a:r>
            <a:endParaRPr lang="en-US" dirty="0"/>
          </a:p>
        </p:txBody>
      </p:sp>
      <p:sp>
        <p:nvSpPr>
          <p:cNvPr id="3" name="Content Placeholder 2">
            <a:extLst>
              <a:ext uri="{FF2B5EF4-FFF2-40B4-BE49-F238E27FC236}">
                <a16:creationId xmlns:a16="http://schemas.microsoft.com/office/drawing/2014/main" id="{78ABB33C-4758-7612-E275-4B1B8F89A566}"/>
              </a:ext>
            </a:extLst>
          </p:cNvPr>
          <p:cNvSpPr>
            <a:spLocks noGrp="1"/>
          </p:cNvSpPr>
          <p:nvPr>
            <p:ph idx="1"/>
          </p:nvPr>
        </p:nvSpPr>
        <p:spPr/>
        <p:txBody>
          <a:bodyPr/>
          <a:lstStyle/>
          <a:p>
            <a:pPr eaLnBrk="1" hangingPunct="1"/>
            <a:r>
              <a:rPr lang="en-US" altLang="en-US" sz="2400" dirty="0">
                <a:latin typeface="Times New Roman" panose="02020603050405020304" pitchFamily="18" charset="0"/>
                <a:cs typeface="Times New Roman" panose="02020603050405020304" pitchFamily="18" charset="0"/>
              </a:rPr>
              <a:t>The </a:t>
            </a:r>
            <a:r>
              <a:rPr lang="en-US" altLang="en-US" sz="2400" b="1" dirty="0">
                <a:solidFill>
                  <a:srgbClr val="0070C0"/>
                </a:solidFill>
                <a:latin typeface="Times New Roman" panose="02020603050405020304" pitchFamily="18" charset="0"/>
                <a:cs typeface="Times New Roman" panose="02020603050405020304" pitchFamily="18" charset="0"/>
              </a:rPr>
              <a:t>input/output symbol  </a:t>
            </a:r>
            <a:r>
              <a:rPr lang="en-US" altLang="en-US" sz="2400" dirty="0">
                <a:latin typeface="Times New Roman" panose="02020603050405020304" pitchFamily="18" charset="0"/>
                <a:cs typeface="Times New Roman" panose="02020603050405020304" pitchFamily="18" charset="0"/>
              </a:rPr>
              <a:t>(or I/O symbol) indicates that the computer is to obtain new data or to record the results of computations.</a:t>
            </a:r>
          </a:p>
          <a:p>
            <a:pPr eaLnBrk="1" hangingPunct="1"/>
            <a:r>
              <a:rPr lang="en-US" altLang="en-US" sz="2400" dirty="0">
                <a:latin typeface="Times New Roman" panose="02020603050405020304" pitchFamily="18" charset="0"/>
                <a:cs typeface="Times New Roman" panose="02020603050405020304" pitchFamily="18" charset="0"/>
              </a:rPr>
              <a:t>This symbol often contains directions to read records or to print report lines. </a:t>
            </a:r>
          </a:p>
          <a:p>
            <a:pPr marL="342900" lvl="1" indent="-342900">
              <a:buFont typeface="Arial" panose="020B0604020202020204" pitchFamily="34" charset="0"/>
              <a:buChar char="•"/>
            </a:pPr>
            <a:r>
              <a:rPr lang="en-US" altLang="en-US" dirty="0">
                <a:latin typeface="Times New Roman" panose="02020603050405020304" pitchFamily="18" charset="0"/>
                <a:cs typeface="Times New Roman" panose="02020603050405020304" pitchFamily="18" charset="0"/>
              </a:rPr>
              <a:t>It represented by </a:t>
            </a:r>
            <a:r>
              <a:rPr lang="en-US" altLang="en-US" b="1" dirty="0">
                <a:solidFill>
                  <a:srgbClr val="00B0F0"/>
                </a:solidFill>
                <a:latin typeface="Times New Roman" panose="02020603050405020304" pitchFamily="18" charset="0"/>
                <a:cs typeface="Times New Roman" panose="02020603050405020304" pitchFamily="18" charset="0"/>
              </a:rPr>
              <a:t>parallelograms</a:t>
            </a:r>
            <a:r>
              <a:rPr lang="en-US" altLang="en-US" sz="2800" b="1" dirty="0">
                <a:solidFill>
                  <a:srgbClr val="0070C0"/>
                </a:solidFill>
                <a:latin typeface="Times New Roman" panose="02020603050405020304" pitchFamily="18" charset="0"/>
                <a:cs typeface="Times New Roman" panose="02020603050405020304" pitchFamily="18" charset="0"/>
              </a:rPr>
              <a:t>.</a:t>
            </a:r>
          </a:p>
          <a:p>
            <a:endParaRPr lang="en-US" b="1" dirty="0"/>
          </a:p>
        </p:txBody>
      </p:sp>
      <p:pic>
        <p:nvPicPr>
          <p:cNvPr id="4" name="Picture 2">
            <a:extLst>
              <a:ext uri="{FF2B5EF4-FFF2-40B4-BE49-F238E27FC236}">
                <a16:creationId xmlns:a16="http://schemas.microsoft.com/office/drawing/2014/main" id="{82DD7F82-552B-D21F-34A3-9EAE65894986}"/>
              </a:ext>
            </a:extLst>
          </p:cNvPr>
          <p:cNvPicPr>
            <a:picLocks noChangeAspect="1" noChangeArrowheads="1"/>
          </p:cNvPicPr>
          <p:nvPr/>
        </p:nvPicPr>
        <p:blipFill>
          <a:blip r:embed="rId2" cstate="print"/>
          <a:srcRect/>
          <a:stretch>
            <a:fillRect/>
          </a:stretch>
        </p:blipFill>
        <p:spPr bwMode="auto">
          <a:xfrm>
            <a:off x="4727848" y="4365105"/>
            <a:ext cx="2643206" cy="137160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0578277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D1ED8-15D0-598A-E17F-B0C76F7CE0A3}"/>
              </a:ext>
            </a:extLst>
          </p:cNvPr>
          <p:cNvSpPr>
            <a:spLocks noGrp="1"/>
          </p:cNvSpPr>
          <p:nvPr>
            <p:ph type="title"/>
          </p:nvPr>
        </p:nvSpPr>
        <p:spPr/>
        <p:txBody>
          <a:bodyPr/>
          <a:lstStyle/>
          <a:p>
            <a:r>
              <a:rPr lang="en-US" altLang="en-US" sz="4800" b="1" dirty="0">
                <a:latin typeface="Times New Roman" panose="02020603050405020304" pitchFamily="18" charset="0"/>
                <a:cs typeface="Times New Roman" panose="02020603050405020304" pitchFamily="18" charset="0"/>
              </a:rPr>
              <a:t>The process symbol</a:t>
            </a:r>
            <a:endParaRPr lang="en-US" dirty="0"/>
          </a:p>
        </p:txBody>
      </p:sp>
      <p:sp>
        <p:nvSpPr>
          <p:cNvPr id="3" name="Content Placeholder 2">
            <a:extLst>
              <a:ext uri="{FF2B5EF4-FFF2-40B4-BE49-F238E27FC236}">
                <a16:creationId xmlns:a16="http://schemas.microsoft.com/office/drawing/2014/main" id="{B9469149-F7A5-014B-BBF2-4C872610DFBE}"/>
              </a:ext>
            </a:extLst>
          </p:cNvPr>
          <p:cNvSpPr>
            <a:spLocks noGrp="1"/>
          </p:cNvSpPr>
          <p:nvPr>
            <p:ph idx="1"/>
          </p:nvPr>
        </p:nvSpPr>
        <p:spPr/>
        <p:txBody>
          <a:bodyPr/>
          <a:lstStyle/>
          <a:p>
            <a:pPr eaLnBrk="1" hangingPunct="1"/>
            <a:r>
              <a:rPr lang="en-US" altLang="en-US" sz="2400" dirty="0">
                <a:latin typeface="Times New Roman" panose="02020603050405020304" pitchFamily="18" charset="0"/>
                <a:cs typeface="Times New Roman" panose="02020603050405020304" pitchFamily="18" charset="0"/>
              </a:rPr>
              <a:t>The </a:t>
            </a:r>
            <a:r>
              <a:rPr lang="en-US" altLang="en-US" sz="2400" b="1" dirty="0">
                <a:latin typeface="Times New Roman" panose="02020603050405020304" pitchFamily="18" charset="0"/>
                <a:cs typeface="Times New Roman" panose="02020603050405020304" pitchFamily="18" charset="0"/>
              </a:rPr>
              <a:t>process symbol </a:t>
            </a:r>
            <a:r>
              <a:rPr lang="en-US" altLang="en-US" sz="2400" dirty="0">
                <a:latin typeface="Times New Roman" panose="02020603050405020304" pitchFamily="18" charset="0"/>
                <a:cs typeface="Times New Roman" panose="02020603050405020304" pitchFamily="18" charset="0"/>
              </a:rPr>
              <a:t>contains instructions that are not represented by other symbols.</a:t>
            </a:r>
          </a:p>
          <a:p>
            <a:pPr eaLnBrk="1" hangingPunct="1"/>
            <a:r>
              <a:rPr lang="en-US" altLang="en-US" sz="2400" dirty="0">
                <a:latin typeface="Times New Roman" panose="02020603050405020304" pitchFamily="18" charset="0"/>
                <a:cs typeface="Times New Roman" panose="02020603050405020304" pitchFamily="18" charset="0"/>
              </a:rPr>
              <a:t>Process symbols usually contain directions for calculations or for the storage of data. </a:t>
            </a:r>
          </a:p>
          <a:p>
            <a:pPr marL="342900" lvl="1" indent="-342900" eaLnBrk="1" hangingPunct="1">
              <a:buFont typeface="Arial" panose="020B0604020202020204" pitchFamily="34" charset="0"/>
              <a:buChar char="•"/>
            </a:pPr>
            <a:r>
              <a:rPr lang="en-US" altLang="en-US" dirty="0">
                <a:latin typeface="Times New Roman" panose="02020603050405020304" pitchFamily="18" charset="0"/>
                <a:cs typeface="Times New Roman" panose="02020603050405020304" pitchFamily="18" charset="0"/>
              </a:rPr>
              <a:t>It represented by </a:t>
            </a:r>
            <a:r>
              <a:rPr lang="en-US" altLang="en-US" b="1" dirty="0">
                <a:solidFill>
                  <a:srgbClr val="00B0F0"/>
                </a:solidFill>
                <a:latin typeface="Times New Roman" panose="02020603050405020304" pitchFamily="18" charset="0"/>
                <a:cs typeface="Times New Roman" panose="02020603050405020304" pitchFamily="18" charset="0"/>
              </a:rPr>
              <a:t>rectangles</a:t>
            </a:r>
            <a:r>
              <a:rPr lang="en-US" altLang="en-US" dirty="0">
                <a:latin typeface="Times New Roman" panose="02020603050405020304" pitchFamily="18" charset="0"/>
                <a:cs typeface="Times New Roman" panose="02020603050405020304" pitchFamily="18" charset="0"/>
              </a:rPr>
              <a:t>.</a:t>
            </a:r>
          </a:p>
          <a:p>
            <a:endParaRPr lang="en-US" dirty="0"/>
          </a:p>
        </p:txBody>
      </p:sp>
      <p:pic>
        <p:nvPicPr>
          <p:cNvPr id="4" name="Picture 2">
            <a:extLst>
              <a:ext uri="{FF2B5EF4-FFF2-40B4-BE49-F238E27FC236}">
                <a16:creationId xmlns:a16="http://schemas.microsoft.com/office/drawing/2014/main" id="{75918B89-424C-34D5-B9CA-DD89C669D2FC}"/>
              </a:ext>
            </a:extLst>
          </p:cNvPr>
          <p:cNvPicPr>
            <a:picLocks noChangeAspect="1" noChangeArrowheads="1"/>
          </p:cNvPicPr>
          <p:nvPr/>
        </p:nvPicPr>
        <p:blipFill>
          <a:blip r:embed="rId2" cstate="print"/>
          <a:srcRect/>
          <a:stretch>
            <a:fillRect/>
          </a:stretch>
        </p:blipFill>
        <p:spPr bwMode="auto">
          <a:xfrm>
            <a:off x="2915816" y="3717032"/>
            <a:ext cx="2266953" cy="164782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334391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C0C02-0F1F-DC1F-BBD1-C27B126EBD4A}"/>
              </a:ext>
            </a:extLst>
          </p:cNvPr>
          <p:cNvSpPr>
            <a:spLocks noGrp="1"/>
          </p:cNvSpPr>
          <p:nvPr>
            <p:ph type="title"/>
          </p:nvPr>
        </p:nvSpPr>
        <p:spPr/>
        <p:txBody>
          <a:bodyPr/>
          <a:lstStyle/>
          <a:p>
            <a:r>
              <a:rPr lang="en-US" sz="4800" dirty="0">
                <a:solidFill>
                  <a:schemeClr val="tx1"/>
                </a:solidFill>
                <a:effectLst/>
                <a:latin typeface="Times New Roman" pitchFamily="18" charset="0"/>
                <a:cs typeface="Times New Roman" pitchFamily="18" charset="0"/>
              </a:rPr>
              <a:t>The Decision Symbol</a:t>
            </a:r>
            <a:endParaRPr lang="en-US" dirty="0"/>
          </a:p>
        </p:txBody>
      </p:sp>
      <p:sp>
        <p:nvSpPr>
          <p:cNvPr id="3" name="Content Placeholder 2">
            <a:extLst>
              <a:ext uri="{FF2B5EF4-FFF2-40B4-BE49-F238E27FC236}">
                <a16:creationId xmlns:a16="http://schemas.microsoft.com/office/drawing/2014/main" id="{4EF52A30-8B87-0062-153B-CAA5B8152315}"/>
              </a:ext>
            </a:extLst>
          </p:cNvPr>
          <p:cNvSpPr>
            <a:spLocks noGrp="1"/>
          </p:cNvSpPr>
          <p:nvPr>
            <p:ph idx="1"/>
          </p:nvPr>
        </p:nvSpPr>
        <p:spPr/>
        <p:txBody>
          <a:bodyPr/>
          <a:lstStyle/>
          <a:p>
            <a:pPr eaLnBrk="1" hangingPunct="1"/>
            <a:r>
              <a:rPr lang="en-US" altLang="en-US" sz="3200" dirty="0">
                <a:latin typeface="Times New Roman" panose="02020603050405020304" pitchFamily="18" charset="0"/>
                <a:cs typeface="Times New Roman" panose="02020603050405020304" pitchFamily="18" charset="0"/>
              </a:rPr>
              <a:t>The </a:t>
            </a:r>
            <a:r>
              <a:rPr lang="en-US" altLang="en-US" sz="3200" b="1" dirty="0">
                <a:latin typeface="Times New Roman" panose="02020603050405020304" pitchFamily="18" charset="0"/>
                <a:cs typeface="Times New Roman" panose="02020603050405020304" pitchFamily="18" charset="0"/>
              </a:rPr>
              <a:t>decision symbol </a:t>
            </a:r>
            <a:r>
              <a:rPr lang="en-US" altLang="en-US" sz="3200" dirty="0">
                <a:latin typeface="Times New Roman" panose="02020603050405020304" pitchFamily="18" charset="0"/>
                <a:cs typeface="Times New Roman" panose="02020603050405020304" pitchFamily="18" charset="0"/>
              </a:rPr>
              <a:t>represents a branch in the flow of a program; it must contain directions that indicate which branch to follow.</a:t>
            </a:r>
          </a:p>
          <a:p>
            <a:pPr eaLnBrk="1" hangingPunct="1"/>
            <a:r>
              <a:rPr lang="en-US" altLang="en-US" sz="3200" dirty="0">
                <a:latin typeface="Times New Roman" panose="02020603050405020304" pitchFamily="18" charset="0"/>
                <a:cs typeface="Times New Roman" panose="02020603050405020304" pitchFamily="18" charset="0"/>
              </a:rPr>
              <a:t> It represented by </a:t>
            </a:r>
            <a:r>
              <a:rPr lang="en-US" altLang="en-US" sz="3200" b="1" dirty="0">
                <a:solidFill>
                  <a:srgbClr val="00B0F0"/>
                </a:solidFill>
                <a:latin typeface="Times New Roman" panose="02020603050405020304" pitchFamily="18" charset="0"/>
                <a:cs typeface="Times New Roman" panose="02020603050405020304" pitchFamily="18" charset="0"/>
              </a:rPr>
              <a:t>Diamond</a:t>
            </a:r>
            <a:r>
              <a:rPr lang="en-US" altLang="en-US" sz="3200" b="1" dirty="0">
                <a:solidFill>
                  <a:srgbClr val="0070C0"/>
                </a:solidFill>
                <a:latin typeface="Times New Roman" panose="02020603050405020304" pitchFamily="18" charset="0"/>
                <a:cs typeface="Times New Roman" panose="02020603050405020304" pitchFamily="18" charset="0"/>
              </a:rPr>
              <a:t> .</a:t>
            </a:r>
          </a:p>
          <a:p>
            <a:pPr eaLnBrk="1" hangingPunct="1"/>
            <a:r>
              <a:rPr lang="en-US" altLang="en-US" sz="3200" dirty="0">
                <a:latin typeface="Times New Roman" panose="02020603050405020304" pitchFamily="18" charset="0"/>
                <a:cs typeface="Times New Roman" panose="02020603050405020304" pitchFamily="18" charset="0"/>
              </a:rPr>
              <a:t>This symbol usually contains a question, and each of its branches is labeled with an answer. </a:t>
            </a:r>
          </a:p>
          <a:p>
            <a:endParaRPr lang="en-US" dirty="0"/>
          </a:p>
        </p:txBody>
      </p:sp>
      <p:pic>
        <p:nvPicPr>
          <p:cNvPr id="6" name="Picture 2">
            <a:extLst>
              <a:ext uri="{FF2B5EF4-FFF2-40B4-BE49-F238E27FC236}">
                <a16:creationId xmlns:a16="http://schemas.microsoft.com/office/drawing/2014/main" id="{002F99B6-2AA7-9370-ACC6-7D6C45A16A56}"/>
              </a:ext>
            </a:extLst>
          </p:cNvPr>
          <p:cNvPicPr>
            <a:picLocks noChangeAspect="1" noChangeArrowheads="1"/>
          </p:cNvPicPr>
          <p:nvPr/>
        </p:nvPicPr>
        <p:blipFill>
          <a:blip r:embed="rId2" cstate="print"/>
          <a:srcRect/>
          <a:stretch>
            <a:fillRect/>
          </a:stretch>
        </p:blipFill>
        <p:spPr bwMode="auto">
          <a:xfrm>
            <a:off x="3419872" y="4149080"/>
            <a:ext cx="2071702" cy="159543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7833331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163DE-9E11-1D10-B75B-A0241464470A}"/>
              </a:ext>
            </a:extLst>
          </p:cNvPr>
          <p:cNvSpPr>
            <a:spLocks noGrp="1"/>
          </p:cNvSpPr>
          <p:nvPr>
            <p:ph type="title"/>
          </p:nvPr>
        </p:nvSpPr>
        <p:spPr/>
        <p:txBody>
          <a:bodyPr/>
          <a:lstStyle/>
          <a:p>
            <a:r>
              <a:rPr lang="en-US" sz="4800" dirty="0">
                <a:solidFill>
                  <a:schemeClr val="tx1"/>
                </a:solidFill>
                <a:effectLst/>
                <a:latin typeface="Times New Roman" pitchFamily="18" charset="0"/>
                <a:cs typeface="Times New Roman" pitchFamily="18" charset="0"/>
              </a:rPr>
              <a:t>Flow direction lines</a:t>
            </a:r>
            <a:endParaRPr lang="en-US" dirty="0"/>
          </a:p>
        </p:txBody>
      </p:sp>
      <p:sp>
        <p:nvSpPr>
          <p:cNvPr id="3" name="Content Placeholder 2">
            <a:extLst>
              <a:ext uri="{FF2B5EF4-FFF2-40B4-BE49-F238E27FC236}">
                <a16:creationId xmlns:a16="http://schemas.microsoft.com/office/drawing/2014/main" id="{3468A906-162F-4C95-D953-FA0FEB814EFB}"/>
              </a:ext>
            </a:extLst>
          </p:cNvPr>
          <p:cNvSpPr>
            <a:spLocks noGrp="1"/>
          </p:cNvSpPr>
          <p:nvPr>
            <p:ph idx="1"/>
          </p:nvPr>
        </p:nvSpPr>
        <p:spPr/>
        <p:txBody>
          <a:bodyPr/>
          <a:lstStyle/>
          <a:p>
            <a:r>
              <a:rPr lang="en-US" altLang="en-US" sz="2800" b="1" dirty="0">
                <a:solidFill>
                  <a:srgbClr val="0070C0"/>
                </a:solidFill>
                <a:latin typeface="Times New Roman" panose="02020603050405020304" pitchFamily="18" charset="0"/>
                <a:cs typeface="Times New Roman" panose="02020603050405020304" pitchFamily="18" charset="0"/>
              </a:rPr>
              <a:t>Flow direction lines </a:t>
            </a:r>
            <a:r>
              <a:rPr lang="en-US" altLang="en-US" sz="2800" dirty="0">
                <a:latin typeface="Times New Roman" panose="02020603050405020304" pitchFamily="18" charset="0"/>
                <a:cs typeface="Times New Roman" panose="02020603050405020304" pitchFamily="18" charset="0"/>
              </a:rPr>
              <a:t>indicate the flow of the program.</a:t>
            </a:r>
          </a:p>
          <a:p>
            <a:endParaRPr lang="en-US" dirty="0"/>
          </a:p>
        </p:txBody>
      </p:sp>
      <p:pic>
        <p:nvPicPr>
          <p:cNvPr id="6" name="Picture 2">
            <a:extLst>
              <a:ext uri="{FF2B5EF4-FFF2-40B4-BE49-F238E27FC236}">
                <a16:creationId xmlns:a16="http://schemas.microsoft.com/office/drawing/2014/main" id="{1FEF3381-1F2D-1D2A-8407-6B262F8313F5}"/>
              </a:ext>
            </a:extLst>
          </p:cNvPr>
          <p:cNvPicPr>
            <a:picLocks noChangeAspect="1" noChangeArrowheads="1"/>
          </p:cNvPicPr>
          <p:nvPr/>
        </p:nvPicPr>
        <p:blipFill>
          <a:blip r:embed="rId2" cstate="print"/>
          <a:srcRect/>
          <a:stretch>
            <a:fillRect/>
          </a:stretch>
        </p:blipFill>
        <p:spPr bwMode="auto">
          <a:xfrm>
            <a:off x="4243224" y="3429000"/>
            <a:ext cx="2643200" cy="82867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2052982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B033A-C5D9-811D-6336-4125DAB18644}"/>
              </a:ext>
            </a:extLst>
          </p:cNvPr>
          <p:cNvSpPr>
            <a:spLocks noGrp="1"/>
          </p:cNvSpPr>
          <p:nvPr>
            <p:ph type="title"/>
          </p:nvPr>
        </p:nvSpPr>
        <p:spPr/>
        <p:txBody>
          <a:bodyPr/>
          <a:lstStyle/>
          <a:p>
            <a:r>
              <a:rPr lang="en-US" sz="4800" dirty="0">
                <a:solidFill>
                  <a:schemeClr val="tx1"/>
                </a:solidFill>
                <a:effectLst/>
                <a:latin typeface="Times New Roman" pitchFamily="18" charset="0"/>
                <a:cs typeface="Times New Roman" pitchFamily="18" charset="0"/>
              </a:rPr>
              <a:t>Comments</a:t>
            </a:r>
            <a:endParaRPr lang="en-US" dirty="0"/>
          </a:p>
        </p:txBody>
      </p:sp>
      <p:sp>
        <p:nvSpPr>
          <p:cNvPr id="3" name="Content Placeholder 2">
            <a:extLst>
              <a:ext uri="{FF2B5EF4-FFF2-40B4-BE49-F238E27FC236}">
                <a16:creationId xmlns:a16="http://schemas.microsoft.com/office/drawing/2014/main" id="{3B79115D-5B01-2222-16FB-1FA5D1A38005}"/>
              </a:ext>
            </a:extLst>
          </p:cNvPr>
          <p:cNvSpPr>
            <a:spLocks noGrp="1"/>
          </p:cNvSpPr>
          <p:nvPr>
            <p:ph idx="1"/>
          </p:nvPr>
        </p:nvSpPr>
        <p:spPr/>
        <p:txBody>
          <a:bodyPr/>
          <a:lstStyle/>
          <a:p>
            <a:pPr eaLnBrk="1" hangingPunct="1"/>
            <a:r>
              <a:rPr lang="en-US" altLang="en-US" sz="2800" b="1" dirty="0">
                <a:solidFill>
                  <a:srgbClr val="0070C0"/>
                </a:solidFill>
                <a:latin typeface="Times New Roman" panose="02020603050405020304" pitchFamily="18" charset="0"/>
                <a:cs typeface="Times New Roman" panose="02020603050405020304" pitchFamily="18" charset="0"/>
              </a:rPr>
              <a:t>The comment or annotation symbol </a:t>
            </a:r>
            <a:r>
              <a:rPr lang="en-US" altLang="en-US" sz="2800" dirty="0">
                <a:latin typeface="Times New Roman" panose="02020603050405020304" pitchFamily="18" charset="0"/>
                <a:cs typeface="Times New Roman" panose="02020603050405020304" pitchFamily="18" charset="0"/>
              </a:rPr>
              <a:t>is used to annotate other entries. </a:t>
            </a:r>
          </a:p>
          <a:p>
            <a:pPr eaLnBrk="1" hangingPunct="1"/>
            <a:r>
              <a:rPr lang="en-US" altLang="en-US" sz="2800" dirty="0">
                <a:latin typeface="Times New Roman" panose="02020603050405020304" pitchFamily="18" charset="0"/>
                <a:cs typeface="Times New Roman" panose="02020603050405020304" pitchFamily="18" charset="0"/>
              </a:rPr>
              <a:t>The dashed line indicates the position of the comment. </a:t>
            </a:r>
          </a:p>
        </p:txBody>
      </p:sp>
      <p:pic>
        <p:nvPicPr>
          <p:cNvPr id="4" name="Picture 2">
            <a:extLst>
              <a:ext uri="{FF2B5EF4-FFF2-40B4-BE49-F238E27FC236}">
                <a16:creationId xmlns:a16="http://schemas.microsoft.com/office/drawing/2014/main" id="{84CA4CC8-E4AF-6CB6-EFE9-DE78B2DCFDAB}"/>
              </a:ext>
            </a:extLst>
          </p:cNvPr>
          <p:cNvPicPr>
            <a:picLocks noChangeAspect="1" noChangeArrowheads="1"/>
          </p:cNvPicPr>
          <p:nvPr/>
        </p:nvPicPr>
        <p:blipFill>
          <a:blip r:embed="rId2" cstate="print"/>
          <a:srcRect/>
          <a:stretch>
            <a:fillRect/>
          </a:stretch>
        </p:blipFill>
        <p:spPr bwMode="auto">
          <a:xfrm>
            <a:off x="4619625" y="3561968"/>
            <a:ext cx="2952750" cy="150495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820998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2E209-141C-1F50-7BEE-FCA2652C862E}"/>
              </a:ext>
            </a:extLst>
          </p:cNvPr>
          <p:cNvSpPr>
            <a:spLocks noGrp="1"/>
          </p:cNvSpPr>
          <p:nvPr>
            <p:ph type="title"/>
          </p:nvPr>
        </p:nvSpPr>
        <p:spPr/>
        <p:txBody>
          <a:bodyPr/>
          <a:lstStyle/>
          <a:p>
            <a:r>
              <a:rPr lang="en-US" altLang="en-US" sz="4800" b="1" dirty="0">
                <a:latin typeface="Times New Roman" panose="02020603050405020304" pitchFamily="18" charset="0"/>
                <a:cs typeface="Times New Roman" panose="02020603050405020304" pitchFamily="18" charset="0"/>
              </a:rPr>
              <a:t>The connector </a:t>
            </a:r>
            <a:r>
              <a:rPr lang="en-US" sz="4800" dirty="0">
                <a:solidFill>
                  <a:schemeClr val="tx1"/>
                </a:solidFill>
                <a:effectLst/>
                <a:latin typeface="Times New Roman" pitchFamily="18" charset="0"/>
                <a:cs typeface="Times New Roman" pitchFamily="18" charset="0"/>
              </a:rPr>
              <a:t>Symbol</a:t>
            </a:r>
            <a:endParaRPr lang="en-US" dirty="0"/>
          </a:p>
        </p:txBody>
      </p:sp>
      <p:sp>
        <p:nvSpPr>
          <p:cNvPr id="3" name="Content Placeholder 2">
            <a:extLst>
              <a:ext uri="{FF2B5EF4-FFF2-40B4-BE49-F238E27FC236}">
                <a16:creationId xmlns:a16="http://schemas.microsoft.com/office/drawing/2014/main" id="{4A992B6E-0907-D9C6-0F49-94D2E4B8EF7E}"/>
              </a:ext>
            </a:extLst>
          </p:cNvPr>
          <p:cNvSpPr>
            <a:spLocks noGrp="1"/>
          </p:cNvSpPr>
          <p:nvPr>
            <p:ph idx="1"/>
          </p:nvPr>
        </p:nvSpPr>
        <p:spPr/>
        <p:txBody>
          <a:bodyPr/>
          <a:lstStyle/>
          <a:p>
            <a:pPr eaLnBrk="1" hangingPunct="1"/>
            <a:r>
              <a:rPr lang="en-US" altLang="en-US" sz="2800" b="1" dirty="0">
                <a:solidFill>
                  <a:srgbClr val="0070C0"/>
                </a:solidFill>
                <a:latin typeface="Times New Roman" panose="02020603050405020304" pitchFamily="18" charset="0"/>
                <a:cs typeface="Times New Roman" panose="02020603050405020304" pitchFamily="18" charset="0"/>
              </a:rPr>
              <a:t>The connector </a:t>
            </a:r>
            <a:r>
              <a:rPr lang="en-US" altLang="en-US" sz="2800" dirty="0">
                <a:latin typeface="Times New Roman" panose="02020603050405020304" pitchFamily="18" charset="0"/>
                <a:cs typeface="Times New Roman" panose="02020603050405020304" pitchFamily="18" charset="0"/>
              </a:rPr>
              <a:t>is used to </a:t>
            </a:r>
            <a:r>
              <a:rPr lang="en-US" altLang="en-US" sz="2800" dirty="0">
                <a:solidFill>
                  <a:srgbClr val="0070C0"/>
                </a:solidFill>
                <a:latin typeface="Times New Roman" panose="02020603050405020304" pitchFamily="18" charset="0"/>
                <a:cs typeface="Times New Roman" panose="02020603050405020304" pitchFamily="18" charset="0"/>
              </a:rPr>
              <a:t>join</a:t>
            </a:r>
            <a:r>
              <a:rPr lang="en-US" altLang="en-US" sz="2800" dirty="0">
                <a:latin typeface="Times New Roman" panose="02020603050405020304" pitchFamily="18" charset="0"/>
                <a:cs typeface="Times New Roman" panose="02020603050405020304" pitchFamily="18" charset="0"/>
              </a:rPr>
              <a:t> areas of a flowchart, in the other word allows you to connect two flowchart segments.</a:t>
            </a:r>
          </a:p>
          <a:p>
            <a:pPr eaLnBrk="1" hangingPunct="1"/>
            <a:r>
              <a:rPr lang="en-US" altLang="en-US" sz="2800" dirty="0">
                <a:latin typeface="Times New Roman" panose="02020603050405020304" pitchFamily="18" charset="0"/>
                <a:cs typeface="Times New Roman" panose="02020603050405020304" pitchFamily="18" charset="0"/>
              </a:rPr>
              <a:t>A connector represented by a </a:t>
            </a:r>
            <a:r>
              <a:rPr lang="en-US" altLang="en-US" sz="2800" b="1" dirty="0">
                <a:solidFill>
                  <a:srgbClr val="00B0F0"/>
                </a:solidFill>
                <a:latin typeface="Times New Roman" panose="02020603050405020304" pitchFamily="18" charset="0"/>
                <a:cs typeface="Times New Roman" panose="02020603050405020304" pitchFamily="18" charset="0"/>
              </a:rPr>
              <a:t>Small Circle </a:t>
            </a:r>
            <a:r>
              <a:rPr lang="en-US" altLang="en-US" sz="2800" b="1" dirty="0">
                <a:solidFill>
                  <a:srgbClr val="0070C0"/>
                </a:solidFill>
                <a:latin typeface="Times New Roman" panose="02020603050405020304" pitchFamily="18" charset="0"/>
                <a:cs typeface="Times New Roman" panose="02020603050405020304" pitchFamily="18" charset="0"/>
              </a:rPr>
              <a:t>.</a:t>
            </a:r>
          </a:p>
          <a:p>
            <a:pPr eaLnBrk="1" hangingPunct="1"/>
            <a:r>
              <a:rPr lang="en-US" altLang="en-US" sz="2800" dirty="0">
                <a:latin typeface="Times New Roman" panose="02020603050405020304" pitchFamily="18" charset="0"/>
                <a:cs typeface="Times New Roman" panose="02020603050405020304" pitchFamily="18" charset="0"/>
              </a:rPr>
              <a:t>The connector is used only when points to be joined occur </a:t>
            </a:r>
            <a:r>
              <a:rPr lang="en-US" altLang="en-US" sz="2800" dirty="0">
                <a:solidFill>
                  <a:srgbClr val="0070C0"/>
                </a:solidFill>
                <a:latin typeface="Times New Roman" panose="02020603050405020304" pitchFamily="18" charset="0"/>
                <a:cs typeface="Times New Roman" panose="02020603050405020304" pitchFamily="18" charset="0"/>
              </a:rPr>
              <a:t>on the same page</a:t>
            </a:r>
            <a:r>
              <a:rPr lang="en-US" altLang="en-US" sz="2800" dirty="0">
                <a:latin typeface="Times New Roman" panose="02020603050405020304" pitchFamily="18" charset="0"/>
                <a:cs typeface="Times New Roman" panose="02020603050405020304" pitchFamily="18" charset="0"/>
              </a:rPr>
              <a:t>. </a:t>
            </a:r>
          </a:p>
          <a:p>
            <a:endParaRPr lang="en-US" dirty="0"/>
          </a:p>
        </p:txBody>
      </p:sp>
      <p:pic>
        <p:nvPicPr>
          <p:cNvPr id="4" name="Picture 2">
            <a:extLst>
              <a:ext uri="{FF2B5EF4-FFF2-40B4-BE49-F238E27FC236}">
                <a16:creationId xmlns:a16="http://schemas.microsoft.com/office/drawing/2014/main" id="{9080F515-740A-09AD-42D6-7D6FFF8483B8}"/>
              </a:ext>
            </a:extLst>
          </p:cNvPr>
          <p:cNvPicPr>
            <a:picLocks noChangeAspect="1" noChangeArrowheads="1"/>
          </p:cNvPicPr>
          <p:nvPr/>
        </p:nvPicPr>
        <p:blipFill>
          <a:blip r:embed="rId2" cstate="print"/>
          <a:srcRect/>
          <a:stretch>
            <a:fillRect/>
          </a:stretch>
        </p:blipFill>
        <p:spPr bwMode="auto">
          <a:xfrm>
            <a:off x="6096000" y="4287768"/>
            <a:ext cx="2019307" cy="163354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5509508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2C924-11EA-AF54-16EE-C9E474D115A7}"/>
              </a:ext>
            </a:extLst>
          </p:cNvPr>
          <p:cNvSpPr>
            <a:spLocks noGrp="1"/>
          </p:cNvSpPr>
          <p:nvPr>
            <p:ph type="title"/>
          </p:nvPr>
        </p:nvSpPr>
        <p:spPr/>
        <p:txBody>
          <a:bodyPr/>
          <a:lstStyle/>
          <a:p>
            <a:r>
              <a:rPr lang="en-US" sz="4800" dirty="0">
                <a:solidFill>
                  <a:schemeClr val="tx1"/>
                </a:solidFill>
                <a:effectLst/>
                <a:latin typeface="Times New Roman" pitchFamily="18" charset="0"/>
                <a:cs typeface="Times New Roman" pitchFamily="18" charset="0"/>
              </a:rPr>
              <a:t>The off-page Connector Symbol</a:t>
            </a:r>
            <a:endParaRPr lang="en-US" dirty="0"/>
          </a:p>
        </p:txBody>
      </p:sp>
      <p:sp>
        <p:nvSpPr>
          <p:cNvPr id="3" name="Content Placeholder 2">
            <a:extLst>
              <a:ext uri="{FF2B5EF4-FFF2-40B4-BE49-F238E27FC236}">
                <a16:creationId xmlns:a16="http://schemas.microsoft.com/office/drawing/2014/main" id="{85B60F0D-D35F-9E20-6F83-BDCAF50B6BB7}"/>
              </a:ext>
            </a:extLst>
          </p:cNvPr>
          <p:cNvSpPr>
            <a:spLocks noGrp="1"/>
          </p:cNvSpPr>
          <p:nvPr>
            <p:ph idx="1"/>
          </p:nvPr>
        </p:nvSpPr>
        <p:spPr/>
        <p:txBody>
          <a:bodyPr/>
          <a:lstStyle/>
          <a:p>
            <a:r>
              <a:rPr lang="en-US" altLang="en-US" sz="2800" b="1" dirty="0">
                <a:solidFill>
                  <a:srgbClr val="0070C0"/>
                </a:solidFill>
                <a:latin typeface="Times New Roman" panose="02020603050405020304" pitchFamily="18" charset="0"/>
                <a:cs typeface="Times New Roman" panose="02020603050405020304" pitchFamily="18" charset="0"/>
              </a:rPr>
              <a:t>The off-page connector </a:t>
            </a:r>
            <a:r>
              <a:rPr lang="en-US" altLang="en-US" sz="2800" dirty="0">
                <a:latin typeface="Times New Roman" panose="02020603050405020304" pitchFamily="18" charset="0"/>
                <a:cs typeface="Times New Roman" panose="02020603050405020304" pitchFamily="18" charset="0"/>
              </a:rPr>
              <a:t>is used to join areas of a flowchart when the points joined occur on different pages.</a:t>
            </a:r>
          </a:p>
          <a:p>
            <a:endParaRPr lang="en-US" altLang="en-US" sz="2800" dirty="0">
              <a:latin typeface="Times New Roman" panose="02020603050405020304" pitchFamily="18" charset="0"/>
              <a:cs typeface="Times New Roman" panose="02020603050405020304" pitchFamily="18" charset="0"/>
            </a:endParaRPr>
          </a:p>
          <a:p>
            <a:endParaRPr lang="en-US" dirty="0"/>
          </a:p>
        </p:txBody>
      </p:sp>
      <p:pic>
        <p:nvPicPr>
          <p:cNvPr id="4" name="Picture 2">
            <a:extLst>
              <a:ext uri="{FF2B5EF4-FFF2-40B4-BE49-F238E27FC236}">
                <a16:creationId xmlns:a16="http://schemas.microsoft.com/office/drawing/2014/main" id="{8B620958-B677-9D7F-03B6-479231504EBE}"/>
              </a:ext>
            </a:extLst>
          </p:cNvPr>
          <p:cNvPicPr>
            <a:picLocks noChangeAspect="1" noChangeArrowheads="1"/>
          </p:cNvPicPr>
          <p:nvPr/>
        </p:nvPicPr>
        <p:blipFill>
          <a:blip r:embed="rId2" cstate="print"/>
          <a:srcRect/>
          <a:stretch>
            <a:fillRect/>
          </a:stretch>
        </p:blipFill>
        <p:spPr bwMode="auto">
          <a:xfrm>
            <a:off x="5002168" y="3613408"/>
            <a:ext cx="1690695" cy="170974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3333945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A77F4-CEDA-6490-3939-3EB9873BD334}"/>
              </a:ext>
            </a:extLst>
          </p:cNvPr>
          <p:cNvSpPr>
            <a:spLocks noGrp="1"/>
          </p:cNvSpPr>
          <p:nvPr>
            <p:ph type="title"/>
          </p:nvPr>
        </p:nvSpPr>
        <p:spPr/>
        <p:txBody>
          <a:bodyPr/>
          <a:lstStyle/>
          <a:p>
            <a:r>
              <a:rPr lang="en-US" dirty="0"/>
              <a:t>The Predefined Process (Model) Symbol</a:t>
            </a:r>
          </a:p>
        </p:txBody>
      </p:sp>
      <p:sp>
        <p:nvSpPr>
          <p:cNvPr id="3" name="Content Placeholder 2">
            <a:extLst>
              <a:ext uri="{FF2B5EF4-FFF2-40B4-BE49-F238E27FC236}">
                <a16:creationId xmlns:a16="http://schemas.microsoft.com/office/drawing/2014/main" id="{DE5334A5-E91E-FF7D-E404-FB78FD9F245F}"/>
              </a:ext>
            </a:extLst>
          </p:cNvPr>
          <p:cNvSpPr>
            <a:spLocks noGrp="1"/>
          </p:cNvSpPr>
          <p:nvPr>
            <p:ph idx="1"/>
          </p:nvPr>
        </p:nvSpPr>
        <p:spPr/>
        <p:txBody>
          <a:bodyPr/>
          <a:lstStyle/>
          <a:p>
            <a:pPr marL="228600" lvl="1">
              <a:spcBef>
                <a:spcPts val="1000"/>
              </a:spcBef>
            </a:pPr>
            <a:r>
              <a:rPr lang="en-US" altLang="ar-EG" sz="2800" dirty="0">
                <a:latin typeface="Times New Roman" panose="02020603050405020304" pitchFamily="18" charset="0"/>
                <a:cs typeface="Times New Roman" panose="02020603050405020304" pitchFamily="18" charset="0"/>
              </a:rPr>
              <a:t>The </a:t>
            </a:r>
            <a:r>
              <a:rPr lang="en-US" altLang="ar-EG" sz="2800" dirty="0">
                <a:solidFill>
                  <a:srgbClr val="0070C0"/>
                </a:solidFill>
                <a:latin typeface="Times New Roman" panose="02020603050405020304" pitchFamily="18" charset="0"/>
                <a:cs typeface="Times New Roman" panose="02020603050405020304" pitchFamily="18" charset="0"/>
              </a:rPr>
              <a:t>predefined process </a:t>
            </a:r>
            <a:r>
              <a:rPr lang="en-US" altLang="ar-EG" sz="2800" dirty="0">
                <a:latin typeface="Times New Roman" panose="02020603050405020304" pitchFamily="18" charset="0"/>
                <a:cs typeface="Times New Roman" panose="02020603050405020304" pitchFamily="18" charset="0"/>
              </a:rPr>
              <a:t>symbol or Model symbol is used to represent a predefined process when the flowcharts that define the process are not included with the current set of flowcharts.</a:t>
            </a:r>
          </a:p>
          <a:p>
            <a:pPr marL="228600" lvl="1">
              <a:spcBef>
                <a:spcPts val="1000"/>
              </a:spcBef>
            </a:pPr>
            <a:endParaRPr lang="en-US" altLang="ar-EG" sz="2800" dirty="0">
              <a:latin typeface="Times New Roman" panose="02020603050405020304" pitchFamily="18" charset="0"/>
              <a:cs typeface="Times New Roman" panose="02020603050405020304" pitchFamily="18" charset="0"/>
            </a:endParaRPr>
          </a:p>
          <a:p>
            <a:pPr marL="228600" lvl="1">
              <a:spcBef>
                <a:spcPts val="1000"/>
              </a:spcBef>
            </a:pPr>
            <a:endParaRPr lang="en-US" altLang="ar-EG" sz="2800" dirty="0">
              <a:latin typeface="Times New Roman" panose="02020603050405020304" pitchFamily="18" charset="0"/>
              <a:cs typeface="Times New Roman" panose="02020603050405020304" pitchFamily="18" charset="0"/>
            </a:endParaRPr>
          </a:p>
          <a:p>
            <a:pPr marL="228600" lvl="1">
              <a:spcBef>
                <a:spcPts val="1000"/>
              </a:spcBef>
            </a:pPr>
            <a:endParaRPr lang="en-US" altLang="ar-EG" sz="2800" dirty="0">
              <a:latin typeface="Times New Roman" panose="02020603050405020304" pitchFamily="18" charset="0"/>
              <a:cs typeface="Times New Roman" panose="02020603050405020304" pitchFamily="18" charset="0"/>
            </a:endParaRPr>
          </a:p>
          <a:p>
            <a:pPr marL="228600" lvl="1">
              <a:spcBef>
                <a:spcPts val="1000"/>
              </a:spcBef>
            </a:pPr>
            <a:r>
              <a:rPr lang="en-US" altLang="ar-EG" sz="2800" dirty="0">
                <a:latin typeface="Times New Roman" panose="02020603050405020304" pitchFamily="18" charset="0"/>
                <a:cs typeface="Times New Roman" panose="02020603050405020304" pitchFamily="18" charset="0"/>
              </a:rPr>
              <a:t>Example: </a:t>
            </a:r>
          </a:p>
          <a:p>
            <a:endParaRPr lang="en-US" dirty="0"/>
          </a:p>
        </p:txBody>
      </p:sp>
      <p:pic>
        <p:nvPicPr>
          <p:cNvPr id="4" name="Picture 2">
            <a:extLst>
              <a:ext uri="{FF2B5EF4-FFF2-40B4-BE49-F238E27FC236}">
                <a16:creationId xmlns:a16="http://schemas.microsoft.com/office/drawing/2014/main" id="{96FE8B90-85AF-3D43-EC36-1820331F38BD}"/>
              </a:ext>
            </a:extLst>
          </p:cNvPr>
          <p:cNvPicPr>
            <a:picLocks noChangeAspect="1" noChangeArrowheads="1"/>
          </p:cNvPicPr>
          <p:nvPr/>
        </p:nvPicPr>
        <p:blipFill>
          <a:blip r:embed="rId2" cstate="print"/>
          <a:srcRect/>
          <a:stretch>
            <a:fillRect/>
          </a:stretch>
        </p:blipFill>
        <p:spPr bwMode="auto">
          <a:xfrm>
            <a:off x="2971800" y="2971801"/>
            <a:ext cx="3014670" cy="14478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grpSp>
        <p:nvGrpSpPr>
          <p:cNvPr id="5" name="Group 1067">
            <a:extLst>
              <a:ext uri="{FF2B5EF4-FFF2-40B4-BE49-F238E27FC236}">
                <a16:creationId xmlns:a16="http://schemas.microsoft.com/office/drawing/2014/main" id="{32C13035-04A5-A07E-58DA-7EF47FE139A1}"/>
              </a:ext>
            </a:extLst>
          </p:cNvPr>
          <p:cNvGrpSpPr>
            <a:grpSpLocks/>
          </p:cNvGrpSpPr>
          <p:nvPr/>
        </p:nvGrpSpPr>
        <p:grpSpPr bwMode="auto">
          <a:xfrm>
            <a:off x="9220200" y="2465408"/>
            <a:ext cx="2400782" cy="3576617"/>
            <a:chOff x="2828" y="1712"/>
            <a:chExt cx="982" cy="2225"/>
          </a:xfrm>
          <a:solidFill>
            <a:schemeClr val="accent2">
              <a:lumMod val="20000"/>
              <a:lumOff val="80000"/>
            </a:schemeClr>
          </a:solidFill>
        </p:grpSpPr>
        <p:sp>
          <p:nvSpPr>
            <p:cNvPr id="6" name="Line 1037">
              <a:extLst>
                <a:ext uri="{FF2B5EF4-FFF2-40B4-BE49-F238E27FC236}">
                  <a16:creationId xmlns:a16="http://schemas.microsoft.com/office/drawing/2014/main" id="{479F3ADD-F780-B6E3-5D18-A5C69A92B5BF}"/>
                </a:ext>
              </a:extLst>
            </p:cNvPr>
            <p:cNvSpPr>
              <a:spLocks noChangeShapeType="1"/>
            </p:cNvSpPr>
            <p:nvPr/>
          </p:nvSpPr>
          <p:spPr bwMode="auto">
            <a:xfrm>
              <a:off x="3324" y="1908"/>
              <a:ext cx="0" cy="116"/>
            </a:xfrm>
            <a:prstGeom prst="line">
              <a:avLst/>
            </a:prstGeom>
            <a:grpFill/>
            <a:ln>
              <a:headEnd/>
              <a:tailEnd type="triangle" w="med" len="med"/>
            </a:ln>
          </p:spPr>
          <p:style>
            <a:lnRef idx="2">
              <a:schemeClr val="accent1"/>
            </a:lnRef>
            <a:fillRef idx="0">
              <a:schemeClr val="accent1"/>
            </a:fillRef>
            <a:effectRef idx="1">
              <a:schemeClr val="accent1"/>
            </a:effectRef>
            <a:fontRef idx="minor">
              <a:schemeClr val="tx1"/>
            </a:fontRef>
          </p:style>
          <p:txBody>
            <a:bodyPr wrap="none" anchor="ctr"/>
            <a:lstStyle/>
            <a:p>
              <a:pPr>
                <a:defRPr/>
              </a:pPr>
              <a:endParaRPr lang="ar-EG">
                <a:latin typeface="Times New Roman" pitchFamily="18" charset="0"/>
                <a:cs typeface="Times New Roman" pitchFamily="18" charset="0"/>
              </a:endParaRPr>
            </a:p>
          </p:txBody>
        </p:sp>
        <p:sp>
          <p:nvSpPr>
            <p:cNvPr id="7" name="Line 1038">
              <a:extLst>
                <a:ext uri="{FF2B5EF4-FFF2-40B4-BE49-F238E27FC236}">
                  <a16:creationId xmlns:a16="http://schemas.microsoft.com/office/drawing/2014/main" id="{F4E160C4-9930-EE39-9547-9E6421A72926}"/>
                </a:ext>
              </a:extLst>
            </p:cNvPr>
            <p:cNvSpPr>
              <a:spLocks noChangeShapeType="1"/>
            </p:cNvSpPr>
            <p:nvPr/>
          </p:nvSpPr>
          <p:spPr bwMode="auto">
            <a:xfrm>
              <a:off x="3324" y="2503"/>
              <a:ext cx="0" cy="117"/>
            </a:xfrm>
            <a:prstGeom prst="line">
              <a:avLst/>
            </a:prstGeom>
            <a:grpFill/>
            <a:ln>
              <a:headEnd/>
              <a:tailEnd type="triangle" w="med" len="med"/>
            </a:ln>
          </p:spPr>
          <p:style>
            <a:lnRef idx="2">
              <a:schemeClr val="accent1"/>
            </a:lnRef>
            <a:fillRef idx="0">
              <a:schemeClr val="accent1"/>
            </a:fillRef>
            <a:effectRef idx="1">
              <a:schemeClr val="accent1"/>
            </a:effectRef>
            <a:fontRef idx="minor">
              <a:schemeClr val="tx1"/>
            </a:fontRef>
          </p:style>
          <p:txBody>
            <a:bodyPr wrap="none" anchor="ctr"/>
            <a:lstStyle/>
            <a:p>
              <a:pPr>
                <a:defRPr/>
              </a:pPr>
              <a:endParaRPr lang="ar-EG">
                <a:latin typeface="Times New Roman" pitchFamily="18" charset="0"/>
                <a:cs typeface="Times New Roman" pitchFamily="18" charset="0"/>
              </a:endParaRPr>
            </a:p>
          </p:txBody>
        </p:sp>
        <p:sp>
          <p:nvSpPr>
            <p:cNvPr id="8" name="Line 1040">
              <a:extLst>
                <a:ext uri="{FF2B5EF4-FFF2-40B4-BE49-F238E27FC236}">
                  <a16:creationId xmlns:a16="http://schemas.microsoft.com/office/drawing/2014/main" id="{5F509E19-F9DC-36AC-1DE3-D98FF0FAD37B}"/>
                </a:ext>
              </a:extLst>
            </p:cNvPr>
            <p:cNvSpPr>
              <a:spLocks noChangeShapeType="1"/>
            </p:cNvSpPr>
            <p:nvPr/>
          </p:nvSpPr>
          <p:spPr bwMode="auto">
            <a:xfrm>
              <a:off x="3324" y="3012"/>
              <a:ext cx="0" cy="116"/>
            </a:xfrm>
            <a:prstGeom prst="line">
              <a:avLst/>
            </a:prstGeom>
            <a:grpFill/>
            <a:ln>
              <a:headEnd/>
              <a:tailEnd type="triangle" w="med" len="med"/>
            </a:ln>
          </p:spPr>
          <p:style>
            <a:lnRef idx="2">
              <a:schemeClr val="accent1"/>
            </a:lnRef>
            <a:fillRef idx="0">
              <a:schemeClr val="accent1"/>
            </a:fillRef>
            <a:effectRef idx="1">
              <a:schemeClr val="accent1"/>
            </a:effectRef>
            <a:fontRef idx="minor">
              <a:schemeClr val="tx1"/>
            </a:fontRef>
          </p:style>
          <p:txBody>
            <a:bodyPr wrap="none" anchor="ctr"/>
            <a:lstStyle/>
            <a:p>
              <a:pPr>
                <a:defRPr/>
              </a:pPr>
              <a:endParaRPr lang="ar-EG">
                <a:latin typeface="Times New Roman" pitchFamily="18" charset="0"/>
                <a:cs typeface="Times New Roman" pitchFamily="18" charset="0"/>
              </a:endParaRPr>
            </a:p>
          </p:txBody>
        </p:sp>
        <p:sp>
          <p:nvSpPr>
            <p:cNvPr id="9" name="Line 1047">
              <a:extLst>
                <a:ext uri="{FF2B5EF4-FFF2-40B4-BE49-F238E27FC236}">
                  <a16:creationId xmlns:a16="http://schemas.microsoft.com/office/drawing/2014/main" id="{7077E672-48F2-1340-17B5-344DFF89F3F1}"/>
                </a:ext>
              </a:extLst>
            </p:cNvPr>
            <p:cNvSpPr>
              <a:spLocks noChangeShapeType="1"/>
            </p:cNvSpPr>
            <p:nvPr/>
          </p:nvSpPr>
          <p:spPr bwMode="auto">
            <a:xfrm>
              <a:off x="3324" y="3580"/>
              <a:ext cx="0" cy="116"/>
            </a:xfrm>
            <a:prstGeom prst="line">
              <a:avLst/>
            </a:prstGeom>
            <a:grpFill/>
            <a:ln>
              <a:headEnd/>
              <a:tailEnd type="triangle" w="med" len="med"/>
            </a:ln>
          </p:spPr>
          <p:style>
            <a:lnRef idx="2">
              <a:schemeClr val="accent1"/>
            </a:lnRef>
            <a:fillRef idx="0">
              <a:schemeClr val="accent1"/>
            </a:fillRef>
            <a:effectRef idx="1">
              <a:schemeClr val="accent1"/>
            </a:effectRef>
            <a:fontRef idx="minor">
              <a:schemeClr val="tx1"/>
            </a:fontRef>
          </p:style>
          <p:txBody>
            <a:bodyPr wrap="none" anchor="ctr"/>
            <a:lstStyle/>
            <a:p>
              <a:pPr>
                <a:defRPr/>
              </a:pPr>
              <a:endParaRPr lang="ar-EG">
                <a:latin typeface="Times New Roman" pitchFamily="18" charset="0"/>
                <a:cs typeface="Times New Roman" pitchFamily="18" charset="0"/>
              </a:endParaRPr>
            </a:p>
          </p:txBody>
        </p:sp>
        <p:grpSp>
          <p:nvGrpSpPr>
            <p:cNvPr id="10" name="Group 1060">
              <a:extLst>
                <a:ext uri="{FF2B5EF4-FFF2-40B4-BE49-F238E27FC236}">
                  <a16:creationId xmlns:a16="http://schemas.microsoft.com/office/drawing/2014/main" id="{A79DD7EE-4C79-8732-BF70-A9D0FD72A98D}"/>
                </a:ext>
              </a:extLst>
            </p:cNvPr>
            <p:cNvGrpSpPr>
              <a:grpSpLocks/>
            </p:cNvGrpSpPr>
            <p:nvPr/>
          </p:nvGrpSpPr>
          <p:grpSpPr bwMode="auto">
            <a:xfrm>
              <a:off x="2988" y="1712"/>
              <a:ext cx="672" cy="245"/>
              <a:chOff x="3000" y="1712"/>
              <a:chExt cx="672" cy="245"/>
            </a:xfrm>
            <a:grpFill/>
          </p:grpSpPr>
          <p:sp>
            <p:nvSpPr>
              <p:cNvPr id="23" name="AutoShape 1032">
                <a:extLst>
                  <a:ext uri="{FF2B5EF4-FFF2-40B4-BE49-F238E27FC236}">
                    <a16:creationId xmlns:a16="http://schemas.microsoft.com/office/drawing/2014/main" id="{264B0EE9-1CF7-6306-DC3D-269777CDCBB6}"/>
                  </a:ext>
                </a:extLst>
              </p:cNvPr>
              <p:cNvSpPr>
                <a:spLocks noChangeArrowheads="1"/>
              </p:cNvSpPr>
              <p:nvPr/>
            </p:nvSpPr>
            <p:spPr bwMode="auto">
              <a:xfrm>
                <a:off x="3000" y="1712"/>
                <a:ext cx="672" cy="192"/>
              </a:xfrm>
              <a:prstGeom prst="flowChartTerminator">
                <a:avLst/>
              </a:prstGeom>
              <a:grpFill/>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defRPr/>
                </a:pPr>
                <a:endParaRPr lang="ar-EG">
                  <a:latin typeface="Times New Roman" pitchFamily="18" charset="0"/>
                  <a:cs typeface="Times New Roman" pitchFamily="18" charset="0"/>
                </a:endParaRPr>
              </a:p>
            </p:txBody>
          </p:sp>
          <p:sp>
            <p:nvSpPr>
              <p:cNvPr id="24" name="Text Box 1052">
                <a:extLst>
                  <a:ext uri="{FF2B5EF4-FFF2-40B4-BE49-F238E27FC236}">
                    <a16:creationId xmlns:a16="http://schemas.microsoft.com/office/drawing/2014/main" id="{5A07B1D2-0F45-C04A-D5C0-E8B21ED38F18}"/>
                  </a:ext>
                </a:extLst>
              </p:cNvPr>
              <p:cNvSpPr txBox="1">
                <a:spLocks noChangeArrowheads="1"/>
              </p:cNvSpPr>
              <p:nvPr/>
            </p:nvSpPr>
            <p:spPr bwMode="auto">
              <a:xfrm>
                <a:off x="3096" y="1723"/>
                <a:ext cx="488" cy="234"/>
              </a:xfrm>
              <a:prstGeom prst="rect">
                <a:avLst/>
              </a:prstGeom>
              <a:grpFill/>
              <a:ln>
                <a:noFill/>
                <a:headEnd/>
                <a:tailEnd/>
              </a:ln>
            </p:spPr>
            <p:style>
              <a:lnRef idx="1">
                <a:schemeClr val="accent1"/>
              </a:lnRef>
              <a:fillRef idx="2">
                <a:schemeClr val="accent1"/>
              </a:fillRef>
              <a:effectRef idx="1">
                <a:schemeClr val="accent1"/>
              </a:effectRef>
              <a:fontRef idx="minor">
                <a:schemeClr val="dk1"/>
              </a:fontRef>
            </p:style>
            <p:txBody>
              <a:bodyPr>
                <a:spAutoFit/>
              </a:bodyPr>
              <a:lstStyle/>
              <a:p>
                <a:pPr>
                  <a:spcBef>
                    <a:spcPct val="50000"/>
                  </a:spcBef>
                  <a:defRPr/>
                </a:pPr>
                <a:r>
                  <a:rPr lang="en-US" sz="1400" dirty="0">
                    <a:latin typeface="Times New Roman" pitchFamily="18" charset="0"/>
                    <a:cs typeface="Times New Roman" pitchFamily="18" charset="0"/>
                  </a:rPr>
                  <a:t>START</a:t>
                </a:r>
              </a:p>
            </p:txBody>
          </p:sp>
        </p:grpSp>
        <p:grpSp>
          <p:nvGrpSpPr>
            <p:cNvPr id="11" name="Group 1059">
              <a:extLst>
                <a:ext uri="{FF2B5EF4-FFF2-40B4-BE49-F238E27FC236}">
                  <a16:creationId xmlns:a16="http://schemas.microsoft.com/office/drawing/2014/main" id="{1D34C90B-DD0E-32D2-1E67-0E354072F903}"/>
                </a:ext>
              </a:extLst>
            </p:cNvPr>
            <p:cNvGrpSpPr>
              <a:grpSpLocks/>
            </p:cNvGrpSpPr>
            <p:nvPr/>
          </p:nvGrpSpPr>
          <p:grpSpPr bwMode="auto">
            <a:xfrm>
              <a:off x="2988" y="3696"/>
              <a:ext cx="672" cy="241"/>
              <a:chOff x="3000" y="3696"/>
              <a:chExt cx="672" cy="241"/>
            </a:xfrm>
            <a:grpFill/>
          </p:grpSpPr>
          <p:sp>
            <p:nvSpPr>
              <p:cNvPr id="21" name="AutoShape 1050">
                <a:extLst>
                  <a:ext uri="{FF2B5EF4-FFF2-40B4-BE49-F238E27FC236}">
                    <a16:creationId xmlns:a16="http://schemas.microsoft.com/office/drawing/2014/main" id="{C102A828-A9CF-8CC6-DFEE-2249888CDE91}"/>
                  </a:ext>
                </a:extLst>
              </p:cNvPr>
              <p:cNvSpPr>
                <a:spLocks noChangeArrowheads="1"/>
              </p:cNvSpPr>
              <p:nvPr/>
            </p:nvSpPr>
            <p:spPr bwMode="auto">
              <a:xfrm>
                <a:off x="3000" y="3696"/>
                <a:ext cx="672" cy="192"/>
              </a:xfrm>
              <a:prstGeom prst="flowChartTerminator">
                <a:avLst/>
              </a:prstGeom>
              <a:grpFill/>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defRPr/>
                </a:pPr>
                <a:endParaRPr lang="ar-EG">
                  <a:latin typeface="Times New Roman" pitchFamily="18" charset="0"/>
                  <a:cs typeface="Times New Roman" pitchFamily="18" charset="0"/>
                </a:endParaRPr>
              </a:p>
            </p:txBody>
          </p:sp>
          <p:sp>
            <p:nvSpPr>
              <p:cNvPr id="22" name="Text Box 1053">
                <a:extLst>
                  <a:ext uri="{FF2B5EF4-FFF2-40B4-BE49-F238E27FC236}">
                    <a16:creationId xmlns:a16="http://schemas.microsoft.com/office/drawing/2014/main" id="{FAD90902-F999-286D-6DB1-75DA16D9E243}"/>
                  </a:ext>
                </a:extLst>
              </p:cNvPr>
              <p:cNvSpPr txBox="1">
                <a:spLocks noChangeArrowheads="1"/>
              </p:cNvSpPr>
              <p:nvPr/>
            </p:nvSpPr>
            <p:spPr bwMode="auto">
              <a:xfrm>
                <a:off x="3079" y="3703"/>
                <a:ext cx="488" cy="234"/>
              </a:xfrm>
              <a:prstGeom prst="rect">
                <a:avLst/>
              </a:prstGeom>
              <a:grpFill/>
              <a:ln>
                <a:noFill/>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ctr">
                  <a:spcBef>
                    <a:spcPct val="50000"/>
                  </a:spcBef>
                  <a:defRPr/>
                </a:pPr>
                <a:r>
                  <a:rPr lang="en-US" sz="1400" dirty="0">
                    <a:latin typeface="Times New Roman" pitchFamily="18" charset="0"/>
                    <a:cs typeface="Times New Roman" pitchFamily="18" charset="0"/>
                  </a:rPr>
                  <a:t>END</a:t>
                </a:r>
              </a:p>
            </p:txBody>
          </p:sp>
        </p:grpSp>
        <p:grpSp>
          <p:nvGrpSpPr>
            <p:cNvPr id="12" name="Group 1062">
              <a:extLst>
                <a:ext uri="{FF2B5EF4-FFF2-40B4-BE49-F238E27FC236}">
                  <a16:creationId xmlns:a16="http://schemas.microsoft.com/office/drawing/2014/main" id="{6A465FB3-5046-E46B-BD25-722EBDCB2320}"/>
                </a:ext>
              </a:extLst>
            </p:cNvPr>
            <p:cNvGrpSpPr>
              <a:grpSpLocks/>
            </p:cNvGrpSpPr>
            <p:nvPr/>
          </p:nvGrpSpPr>
          <p:grpSpPr bwMode="auto">
            <a:xfrm>
              <a:off x="2868" y="2020"/>
              <a:ext cx="912" cy="479"/>
              <a:chOff x="2896" y="2020"/>
              <a:chExt cx="912" cy="479"/>
            </a:xfrm>
            <a:grpFill/>
          </p:grpSpPr>
          <p:sp>
            <p:nvSpPr>
              <p:cNvPr id="19" name="AutoShape 1035">
                <a:extLst>
                  <a:ext uri="{FF2B5EF4-FFF2-40B4-BE49-F238E27FC236}">
                    <a16:creationId xmlns:a16="http://schemas.microsoft.com/office/drawing/2014/main" id="{1FF87903-12E9-84D3-F5A5-F97D09D219D1}"/>
                  </a:ext>
                </a:extLst>
              </p:cNvPr>
              <p:cNvSpPr>
                <a:spLocks noChangeArrowheads="1"/>
              </p:cNvSpPr>
              <p:nvPr/>
            </p:nvSpPr>
            <p:spPr bwMode="auto">
              <a:xfrm>
                <a:off x="2896" y="2020"/>
                <a:ext cx="912" cy="479"/>
              </a:xfrm>
              <a:prstGeom prst="flowChartInputOutput">
                <a:avLst/>
              </a:prstGeom>
              <a:grpFill/>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defRPr/>
                </a:pPr>
                <a:endParaRPr lang="ar-EG">
                  <a:latin typeface="Times New Roman" pitchFamily="18" charset="0"/>
                  <a:cs typeface="Times New Roman" pitchFamily="18" charset="0"/>
                </a:endParaRPr>
              </a:p>
            </p:txBody>
          </p:sp>
          <p:sp>
            <p:nvSpPr>
              <p:cNvPr id="20" name="Text Box 1061">
                <a:extLst>
                  <a:ext uri="{FF2B5EF4-FFF2-40B4-BE49-F238E27FC236}">
                    <a16:creationId xmlns:a16="http://schemas.microsoft.com/office/drawing/2014/main" id="{FBBF9A72-9780-626B-91B7-B2A7BC2BC86D}"/>
                  </a:ext>
                </a:extLst>
              </p:cNvPr>
              <p:cNvSpPr txBox="1">
                <a:spLocks noChangeArrowheads="1"/>
              </p:cNvSpPr>
              <p:nvPr/>
            </p:nvSpPr>
            <p:spPr bwMode="auto">
              <a:xfrm>
                <a:off x="3072" y="2136"/>
                <a:ext cx="648" cy="190"/>
              </a:xfrm>
              <a:prstGeom prst="rect">
                <a:avLst/>
              </a:prstGeom>
              <a:grpFill/>
              <a:ln>
                <a:noFill/>
                <a:headEnd/>
                <a:tailEnd/>
              </a:ln>
            </p:spPr>
            <p:style>
              <a:lnRef idx="1">
                <a:schemeClr val="accent1"/>
              </a:lnRef>
              <a:fillRef idx="2">
                <a:schemeClr val="accent1"/>
              </a:fillRef>
              <a:effectRef idx="1">
                <a:schemeClr val="accent1"/>
              </a:effectRef>
              <a:fontRef idx="minor">
                <a:schemeClr val="dk1"/>
              </a:fontRef>
            </p:style>
            <p:txBody>
              <a:bodyPr>
                <a:spAutoFit/>
              </a:bodyPr>
              <a:lstStyle/>
              <a:p>
                <a:pPr>
                  <a:spcBef>
                    <a:spcPct val="50000"/>
                  </a:spcBef>
                  <a:defRPr/>
                </a:pPr>
                <a:r>
                  <a:rPr lang="en-US" sz="1200" dirty="0">
                    <a:solidFill>
                      <a:schemeClr val="tx1"/>
                    </a:solidFill>
                    <a:latin typeface="Times New Roman" pitchFamily="18" charset="0"/>
                    <a:cs typeface="Times New Roman" pitchFamily="18" charset="0"/>
                  </a:rPr>
                  <a:t>Read Input.</a:t>
                </a:r>
              </a:p>
            </p:txBody>
          </p:sp>
        </p:grpSp>
        <p:grpSp>
          <p:nvGrpSpPr>
            <p:cNvPr id="13" name="Group 1064">
              <a:extLst>
                <a:ext uri="{FF2B5EF4-FFF2-40B4-BE49-F238E27FC236}">
                  <a16:creationId xmlns:a16="http://schemas.microsoft.com/office/drawing/2014/main" id="{FE94509F-9565-09E1-0323-1D57F462B468}"/>
                </a:ext>
              </a:extLst>
            </p:cNvPr>
            <p:cNvGrpSpPr>
              <a:grpSpLocks/>
            </p:cNvGrpSpPr>
            <p:nvPr/>
          </p:nvGrpSpPr>
          <p:grpSpPr bwMode="auto">
            <a:xfrm>
              <a:off x="2828" y="2624"/>
              <a:ext cx="982" cy="393"/>
              <a:chOff x="2820" y="2624"/>
              <a:chExt cx="982" cy="393"/>
            </a:xfrm>
            <a:grpFill/>
          </p:grpSpPr>
          <p:sp>
            <p:nvSpPr>
              <p:cNvPr id="17" name="AutoShape 1055">
                <a:extLst>
                  <a:ext uri="{FF2B5EF4-FFF2-40B4-BE49-F238E27FC236}">
                    <a16:creationId xmlns:a16="http://schemas.microsoft.com/office/drawing/2014/main" id="{70F75642-2A24-0A4F-0B8A-8E38AAACB7FF}"/>
                  </a:ext>
                </a:extLst>
              </p:cNvPr>
              <p:cNvSpPr>
                <a:spLocks noChangeArrowheads="1"/>
              </p:cNvSpPr>
              <p:nvPr/>
            </p:nvSpPr>
            <p:spPr bwMode="auto">
              <a:xfrm>
                <a:off x="2820" y="2624"/>
                <a:ext cx="982" cy="376"/>
              </a:xfrm>
              <a:prstGeom prst="flowChartPredefinedProcess">
                <a:avLst/>
              </a:prstGeom>
              <a:grpFill/>
              <a:ln>
                <a:headEnd/>
                <a:tailEnd/>
              </a:ln>
            </p:spPr>
            <p:style>
              <a:lnRef idx="2">
                <a:schemeClr val="dk1"/>
              </a:lnRef>
              <a:fillRef idx="1">
                <a:schemeClr val="lt1"/>
              </a:fillRef>
              <a:effectRef idx="0">
                <a:schemeClr val="dk1"/>
              </a:effectRef>
              <a:fontRef idx="minor">
                <a:schemeClr val="dk1"/>
              </a:fontRef>
            </p:style>
            <p:txBody>
              <a:bodyPr wrap="none" anchor="ctr"/>
              <a:lstStyle/>
              <a:p>
                <a:pPr>
                  <a:defRPr/>
                </a:pPr>
                <a:endParaRPr lang="ar-EG">
                  <a:latin typeface="Times New Roman" pitchFamily="18" charset="0"/>
                  <a:cs typeface="Times New Roman" pitchFamily="18" charset="0"/>
                </a:endParaRPr>
              </a:p>
            </p:txBody>
          </p:sp>
          <p:sp>
            <p:nvSpPr>
              <p:cNvPr id="18" name="Text Box 1063">
                <a:extLst>
                  <a:ext uri="{FF2B5EF4-FFF2-40B4-BE49-F238E27FC236}">
                    <a16:creationId xmlns:a16="http://schemas.microsoft.com/office/drawing/2014/main" id="{243D5302-500B-FEAF-0E7E-A485CDB2C003}"/>
                  </a:ext>
                </a:extLst>
              </p:cNvPr>
              <p:cNvSpPr txBox="1">
                <a:spLocks noChangeArrowheads="1"/>
              </p:cNvSpPr>
              <p:nvPr/>
            </p:nvSpPr>
            <p:spPr bwMode="auto">
              <a:xfrm>
                <a:off x="3045" y="2668"/>
                <a:ext cx="653" cy="349"/>
              </a:xfrm>
              <a:prstGeom prst="rect">
                <a:avLst/>
              </a:prstGeom>
              <a:grpFill/>
              <a:ln>
                <a:noFill/>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ctr">
                  <a:spcBef>
                    <a:spcPct val="50000"/>
                  </a:spcBef>
                  <a:defRPr/>
                </a:pPr>
                <a:r>
                  <a:rPr lang="en-US" sz="1200" b="1" dirty="0">
                    <a:latin typeface="Times New Roman" pitchFamily="18" charset="0"/>
                    <a:cs typeface="Times New Roman" pitchFamily="18" charset="0"/>
                  </a:rPr>
                  <a:t>Call </a:t>
                </a:r>
                <a:r>
                  <a:rPr lang="en-US" sz="1200" b="1" dirty="0" err="1">
                    <a:latin typeface="Times New Roman" pitchFamily="18" charset="0"/>
                    <a:cs typeface="Times New Roman" pitchFamily="18" charset="0"/>
                  </a:rPr>
                  <a:t>calc_pay</a:t>
                </a:r>
                <a:r>
                  <a:rPr lang="en-US" sz="1200" b="1" dirty="0">
                    <a:latin typeface="Times New Roman" pitchFamily="18" charset="0"/>
                    <a:cs typeface="Times New Roman" pitchFamily="18" charset="0"/>
                  </a:rPr>
                  <a:t> function.</a:t>
                </a:r>
              </a:p>
            </p:txBody>
          </p:sp>
        </p:grpSp>
        <p:grpSp>
          <p:nvGrpSpPr>
            <p:cNvPr id="14" name="Group 1066">
              <a:extLst>
                <a:ext uri="{FF2B5EF4-FFF2-40B4-BE49-F238E27FC236}">
                  <a16:creationId xmlns:a16="http://schemas.microsoft.com/office/drawing/2014/main" id="{C3482A21-6392-7FE6-3520-861A3AD38433}"/>
                </a:ext>
              </a:extLst>
            </p:cNvPr>
            <p:cNvGrpSpPr>
              <a:grpSpLocks/>
            </p:cNvGrpSpPr>
            <p:nvPr/>
          </p:nvGrpSpPr>
          <p:grpSpPr bwMode="auto">
            <a:xfrm>
              <a:off x="2868" y="3108"/>
              <a:ext cx="912" cy="480"/>
              <a:chOff x="2840" y="3108"/>
              <a:chExt cx="912" cy="480"/>
            </a:xfrm>
            <a:grpFill/>
          </p:grpSpPr>
          <p:sp>
            <p:nvSpPr>
              <p:cNvPr id="15" name="AutoShape 1057">
                <a:extLst>
                  <a:ext uri="{FF2B5EF4-FFF2-40B4-BE49-F238E27FC236}">
                    <a16:creationId xmlns:a16="http://schemas.microsoft.com/office/drawing/2014/main" id="{70BE19A8-2836-E86B-7348-D45EA8CEDCE8}"/>
                  </a:ext>
                </a:extLst>
              </p:cNvPr>
              <p:cNvSpPr>
                <a:spLocks noChangeArrowheads="1"/>
              </p:cNvSpPr>
              <p:nvPr/>
            </p:nvSpPr>
            <p:spPr bwMode="auto">
              <a:xfrm>
                <a:off x="2840" y="3108"/>
                <a:ext cx="912" cy="479"/>
              </a:xfrm>
              <a:prstGeom prst="flowChartInputOutput">
                <a:avLst/>
              </a:prstGeom>
              <a:grpFill/>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defRPr/>
                </a:pPr>
                <a:endParaRPr lang="ar-EG">
                  <a:latin typeface="Times New Roman" pitchFamily="18" charset="0"/>
                  <a:cs typeface="Times New Roman" pitchFamily="18" charset="0"/>
                </a:endParaRPr>
              </a:p>
            </p:txBody>
          </p:sp>
          <p:sp>
            <p:nvSpPr>
              <p:cNvPr id="16" name="Text Box 1065">
                <a:extLst>
                  <a:ext uri="{FF2B5EF4-FFF2-40B4-BE49-F238E27FC236}">
                    <a16:creationId xmlns:a16="http://schemas.microsoft.com/office/drawing/2014/main" id="{8BF2971A-7804-12A9-5111-8CF7BA1818FD}"/>
                  </a:ext>
                </a:extLst>
              </p:cNvPr>
              <p:cNvSpPr txBox="1">
                <a:spLocks noChangeArrowheads="1"/>
              </p:cNvSpPr>
              <p:nvPr/>
            </p:nvSpPr>
            <p:spPr bwMode="auto">
              <a:xfrm>
                <a:off x="2976" y="3208"/>
                <a:ext cx="728" cy="210"/>
              </a:xfrm>
              <a:prstGeom prst="rect">
                <a:avLst/>
              </a:prstGeom>
              <a:grpFill/>
              <a:ln>
                <a:noFill/>
                <a:headEnd/>
                <a:tailEnd/>
              </a:ln>
            </p:spPr>
            <p:style>
              <a:lnRef idx="1">
                <a:schemeClr val="accent1"/>
              </a:lnRef>
              <a:fillRef idx="2">
                <a:schemeClr val="accent1"/>
              </a:fillRef>
              <a:effectRef idx="1">
                <a:schemeClr val="accent1"/>
              </a:effectRef>
              <a:fontRef idx="minor">
                <a:schemeClr val="dk1"/>
              </a:fontRef>
            </p:style>
            <p:txBody>
              <a:bodyPr>
                <a:spAutoFit/>
              </a:bodyPr>
              <a:lstStyle/>
              <a:p>
                <a:pPr>
                  <a:spcBef>
                    <a:spcPct val="50000"/>
                  </a:spcBef>
                  <a:defRPr/>
                </a:pPr>
                <a:r>
                  <a:rPr lang="en-US" sz="1200" dirty="0">
                    <a:latin typeface="Times New Roman" pitchFamily="18" charset="0"/>
                    <a:cs typeface="Times New Roman" pitchFamily="18" charset="0"/>
                  </a:rPr>
                  <a:t>Display results.</a:t>
                </a:r>
              </a:p>
            </p:txBody>
          </p:sp>
        </p:grpSp>
      </p:grpSp>
    </p:spTree>
    <p:extLst>
      <p:ext uri="{BB962C8B-B14F-4D97-AF65-F5344CB8AC3E}">
        <p14:creationId xmlns:p14="http://schemas.microsoft.com/office/powerpoint/2010/main" val="1318587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D3F82A76-2CCF-CF4C-E946-D81A646C1D8C}"/>
              </a:ext>
            </a:extLst>
          </p:cNvPr>
          <p:cNvSpPr>
            <a:spLocks noGrp="1"/>
          </p:cNvSpPr>
          <p:nvPr>
            <p:ph type="title"/>
          </p:nvPr>
        </p:nvSpPr>
        <p:spPr>
          <a:xfrm>
            <a:off x="479394" y="1070800"/>
            <a:ext cx="3939688" cy="5583126"/>
          </a:xfrm>
        </p:spPr>
        <p:txBody>
          <a:bodyPr vert="horz" lIns="91440" tIns="45720" rIns="91440" bIns="45720" rtlCol="0" anchor="ctr">
            <a:normAutofit/>
          </a:bodyPr>
          <a:lstStyle/>
          <a:p>
            <a:pPr algn="r"/>
            <a:r>
              <a:rPr lang="en-US" sz="6200" kern="1200">
                <a:solidFill>
                  <a:schemeClr val="tx1"/>
                </a:solidFill>
                <a:latin typeface="+mj-lt"/>
                <a:ea typeface="+mj-ea"/>
                <a:cs typeface="+mj-cs"/>
              </a:rPr>
              <a:t>Course instructors </a:t>
            </a:r>
            <a:br>
              <a:rPr lang="en-US" sz="6200" kern="1200">
                <a:solidFill>
                  <a:schemeClr val="tx1"/>
                </a:solidFill>
                <a:latin typeface="+mj-lt"/>
                <a:ea typeface="+mj-ea"/>
                <a:cs typeface="+mj-cs"/>
              </a:rPr>
            </a:br>
            <a:endParaRPr lang="en-US" sz="6200" kern="1200">
              <a:solidFill>
                <a:schemeClr val="tx1"/>
              </a:solidFill>
              <a:latin typeface="+mj-lt"/>
              <a:ea typeface="+mj-ea"/>
              <a:cs typeface="+mj-cs"/>
            </a:endParaRPr>
          </a:p>
        </p:txBody>
      </p:sp>
      <p:cxnSp>
        <p:nvCxnSpPr>
          <p:cNvPr id="11" name="Straight Connector 10">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0F90ACE5-18E0-27E4-3CBA-07BE9B3510D2}"/>
              </a:ext>
            </a:extLst>
          </p:cNvPr>
          <p:cNvGraphicFramePr>
            <a:graphicFrameLocks noGrp="1"/>
          </p:cNvGraphicFramePr>
          <p:nvPr>
            <p:ph idx="1"/>
            <p:extLst>
              <p:ext uri="{D42A27DB-BD31-4B8C-83A1-F6EECF244321}">
                <p14:modId xmlns:p14="http://schemas.microsoft.com/office/powerpoint/2010/main" val="3240748007"/>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686658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C12DC-6856-9D47-3308-14513C836BE5}"/>
              </a:ext>
            </a:extLst>
          </p:cNvPr>
          <p:cNvSpPr>
            <a:spLocks noGrp="1"/>
          </p:cNvSpPr>
          <p:nvPr>
            <p:ph type="title"/>
          </p:nvPr>
        </p:nvSpPr>
        <p:spPr>
          <a:xfrm>
            <a:off x="572493" y="238539"/>
            <a:ext cx="11018520" cy="1434415"/>
          </a:xfrm>
        </p:spPr>
        <p:txBody>
          <a:bodyPr vert="horz" lIns="91440" tIns="45720" rIns="91440" bIns="45720" rtlCol="0" anchor="b">
            <a:normAutofit/>
          </a:bodyPr>
          <a:lstStyle/>
          <a:p>
            <a:pPr>
              <a:defRPr/>
            </a:pPr>
            <a:r>
              <a:rPr lang="en-US" sz="5400">
                <a:latin typeface="+mj-lt"/>
                <a:cs typeface="+mj-cs"/>
              </a:rPr>
              <a:t>        Four Flowchart Structures</a:t>
            </a:r>
          </a:p>
        </p:txBody>
      </p:sp>
      <p:graphicFrame>
        <p:nvGraphicFramePr>
          <p:cNvPr id="5" name="Diagram 4">
            <a:extLst>
              <a:ext uri="{FF2B5EF4-FFF2-40B4-BE49-F238E27FC236}">
                <a16:creationId xmlns:a16="http://schemas.microsoft.com/office/drawing/2014/main" id="{B2E62F86-87E8-9324-64CD-62CEFCE6691E}"/>
              </a:ext>
            </a:extLst>
          </p:cNvPr>
          <p:cNvGraphicFramePr/>
          <p:nvPr/>
        </p:nvGraphicFramePr>
        <p:xfrm>
          <a:off x="572492" y="2071315"/>
          <a:ext cx="11162307" cy="45481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2366F-A7F6-EF76-B801-DFECAF3EB521}"/>
              </a:ext>
            </a:extLst>
          </p:cNvPr>
          <p:cNvSpPr>
            <a:spLocks noGrp="1"/>
          </p:cNvSpPr>
          <p:nvPr>
            <p:ph type="title"/>
          </p:nvPr>
        </p:nvSpPr>
        <p:spPr/>
        <p:txBody>
          <a:bodyPr/>
          <a:lstStyle/>
          <a:p>
            <a:r>
              <a:rPr lang="en-US" sz="4800" dirty="0"/>
              <a:t>Sequence Structure</a:t>
            </a:r>
            <a:endParaRPr lang="en-US" dirty="0"/>
          </a:p>
        </p:txBody>
      </p:sp>
      <p:sp>
        <p:nvSpPr>
          <p:cNvPr id="3" name="Content Placeholder 2">
            <a:extLst>
              <a:ext uri="{FF2B5EF4-FFF2-40B4-BE49-F238E27FC236}">
                <a16:creationId xmlns:a16="http://schemas.microsoft.com/office/drawing/2014/main" id="{5CF2F61E-F3D4-EADB-B5E3-C10728D3B947}"/>
              </a:ext>
            </a:extLst>
          </p:cNvPr>
          <p:cNvSpPr>
            <a:spLocks noGrp="1"/>
          </p:cNvSpPr>
          <p:nvPr>
            <p:ph idx="1"/>
          </p:nvPr>
        </p:nvSpPr>
        <p:spPr/>
        <p:txBody>
          <a:bodyPr/>
          <a:lstStyle/>
          <a:p>
            <a:r>
              <a:rPr lang="en-US" altLang="en-US" dirty="0">
                <a:latin typeface="Times New Roman" panose="02020603050405020304" pitchFamily="18" charset="0"/>
                <a:cs typeface="Times New Roman" panose="02020603050405020304" pitchFamily="18" charset="0"/>
              </a:rPr>
              <a:t>A series of actions are performed in </a:t>
            </a:r>
            <a:r>
              <a:rPr lang="en-US" altLang="en-US" dirty="0">
                <a:solidFill>
                  <a:srgbClr val="0070C0"/>
                </a:solidFill>
                <a:latin typeface="Times New Roman" panose="02020603050405020304" pitchFamily="18" charset="0"/>
                <a:cs typeface="Times New Roman" panose="02020603050405020304" pitchFamily="18" charset="0"/>
              </a:rPr>
              <a:t>sequence</a:t>
            </a:r>
            <a:endParaRPr lang="en-US" dirty="0">
              <a:solidFill>
                <a:srgbClr val="0070C0"/>
              </a:solidFill>
            </a:endParaRPr>
          </a:p>
        </p:txBody>
      </p:sp>
      <p:grpSp>
        <p:nvGrpSpPr>
          <p:cNvPr id="4" name="Group 17">
            <a:extLst>
              <a:ext uri="{FF2B5EF4-FFF2-40B4-BE49-F238E27FC236}">
                <a16:creationId xmlns:a16="http://schemas.microsoft.com/office/drawing/2014/main" id="{195312B7-C209-0EB8-217B-C1672445B8F8}"/>
              </a:ext>
            </a:extLst>
          </p:cNvPr>
          <p:cNvGrpSpPr>
            <a:grpSpLocks/>
          </p:cNvGrpSpPr>
          <p:nvPr/>
        </p:nvGrpSpPr>
        <p:grpSpPr bwMode="auto">
          <a:xfrm>
            <a:off x="9701214" y="1572895"/>
            <a:ext cx="1876425" cy="3143250"/>
            <a:chOff x="2392" y="2136"/>
            <a:chExt cx="912" cy="1576"/>
          </a:xfrm>
        </p:grpSpPr>
        <p:sp>
          <p:nvSpPr>
            <p:cNvPr id="5" name="AutoShape 5">
              <a:extLst>
                <a:ext uri="{FF2B5EF4-FFF2-40B4-BE49-F238E27FC236}">
                  <a16:creationId xmlns:a16="http://schemas.microsoft.com/office/drawing/2014/main" id="{5D828D69-8B29-383B-FA6B-314C219F010D}"/>
                </a:ext>
              </a:extLst>
            </p:cNvPr>
            <p:cNvSpPr>
              <a:spLocks noChangeArrowheads="1"/>
            </p:cNvSpPr>
            <p:nvPr/>
          </p:nvSpPr>
          <p:spPr bwMode="auto">
            <a:xfrm>
              <a:off x="2512" y="2136"/>
              <a:ext cx="670" cy="192"/>
            </a:xfrm>
            <a:prstGeom prst="flowChartTerminator">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eaLnBrk="1" hangingPunct="1">
                <a:defRPr/>
              </a:pPr>
              <a:endParaRPr lang="ar-EG" sz="2000">
                <a:latin typeface="Times New Roman" pitchFamily="18" charset="0"/>
                <a:cs typeface="Times New Roman" pitchFamily="18" charset="0"/>
              </a:endParaRPr>
            </a:p>
          </p:txBody>
        </p:sp>
        <p:sp>
          <p:nvSpPr>
            <p:cNvPr id="6" name="AutoShape 8">
              <a:extLst>
                <a:ext uri="{FF2B5EF4-FFF2-40B4-BE49-F238E27FC236}">
                  <a16:creationId xmlns:a16="http://schemas.microsoft.com/office/drawing/2014/main" id="{91EED40D-468D-69D3-8393-80F863FDA3DB}"/>
                </a:ext>
              </a:extLst>
            </p:cNvPr>
            <p:cNvSpPr>
              <a:spLocks noChangeArrowheads="1"/>
            </p:cNvSpPr>
            <p:nvPr/>
          </p:nvSpPr>
          <p:spPr bwMode="auto">
            <a:xfrm>
              <a:off x="2392" y="2444"/>
              <a:ext cx="912" cy="480"/>
            </a:xfrm>
            <a:prstGeom prst="flowChartInputOutpu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eaLnBrk="1" hangingPunct="1">
                <a:defRPr/>
              </a:pPr>
              <a:endParaRPr lang="ar-EG" sz="2000">
                <a:latin typeface="Times New Roman" pitchFamily="18" charset="0"/>
                <a:cs typeface="Times New Roman" pitchFamily="18" charset="0"/>
              </a:endParaRPr>
            </a:p>
          </p:txBody>
        </p:sp>
        <p:sp>
          <p:nvSpPr>
            <p:cNvPr id="7" name="Line 10">
              <a:extLst>
                <a:ext uri="{FF2B5EF4-FFF2-40B4-BE49-F238E27FC236}">
                  <a16:creationId xmlns:a16="http://schemas.microsoft.com/office/drawing/2014/main" id="{580BA74F-D207-656D-DD43-DF0C9742BAD2}"/>
                </a:ext>
              </a:extLst>
            </p:cNvPr>
            <p:cNvSpPr>
              <a:spLocks noChangeShapeType="1"/>
            </p:cNvSpPr>
            <p:nvPr/>
          </p:nvSpPr>
          <p:spPr bwMode="auto">
            <a:xfrm>
              <a:off x="2848" y="2332"/>
              <a:ext cx="0" cy="116"/>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pPr eaLnBrk="1" hangingPunct="1">
                <a:defRPr/>
              </a:pPr>
              <a:endParaRPr lang="ar-EG" sz="2000">
                <a:latin typeface="Times New Roman" pitchFamily="18" charset="0"/>
                <a:cs typeface="Times New Roman" pitchFamily="18" charset="0"/>
              </a:endParaRPr>
            </a:p>
          </p:txBody>
        </p:sp>
        <p:sp>
          <p:nvSpPr>
            <p:cNvPr id="8" name="Line 11">
              <a:extLst>
                <a:ext uri="{FF2B5EF4-FFF2-40B4-BE49-F238E27FC236}">
                  <a16:creationId xmlns:a16="http://schemas.microsoft.com/office/drawing/2014/main" id="{F99730FE-0A76-EBC6-063F-2C2D1333BF05}"/>
                </a:ext>
              </a:extLst>
            </p:cNvPr>
            <p:cNvSpPr>
              <a:spLocks noChangeShapeType="1"/>
            </p:cNvSpPr>
            <p:nvPr/>
          </p:nvSpPr>
          <p:spPr bwMode="auto">
            <a:xfrm>
              <a:off x="2848" y="2928"/>
              <a:ext cx="0" cy="116"/>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pPr eaLnBrk="1" hangingPunct="1">
                <a:defRPr/>
              </a:pPr>
              <a:endParaRPr lang="ar-EG" sz="2000">
                <a:latin typeface="Times New Roman" pitchFamily="18" charset="0"/>
                <a:cs typeface="Times New Roman" pitchFamily="18" charset="0"/>
              </a:endParaRPr>
            </a:p>
          </p:txBody>
        </p:sp>
        <p:sp>
          <p:nvSpPr>
            <p:cNvPr id="9" name="Text Box 12">
              <a:extLst>
                <a:ext uri="{FF2B5EF4-FFF2-40B4-BE49-F238E27FC236}">
                  <a16:creationId xmlns:a16="http://schemas.microsoft.com/office/drawing/2014/main" id="{325056AE-9086-1308-254A-C737FAE60AD4}"/>
                </a:ext>
              </a:extLst>
            </p:cNvPr>
            <p:cNvSpPr txBox="1">
              <a:spLocks noChangeArrowheads="1"/>
            </p:cNvSpPr>
            <p:nvPr/>
          </p:nvSpPr>
          <p:spPr bwMode="auto">
            <a:xfrm>
              <a:off x="2488" y="3050"/>
              <a:ext cx="721" cy="31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ctr" eaLnBrk="1" hangingPunct="1">
                <a:spcBef>
                  <a:spcPct val="50000"/>
                </a:spcBef>
                <a:defRPr/>
              </a:pPr>
              <a:r>
                <a:rPr lang="en-US" sz="1400">
                  <a:latin typeface="Times New Roman" pitchFamily="18" charset="0"/>
                  <a:cs typeface="Times New Roman" pitchFamily="18" charset="0"/>
                </a:rPr>
                <a:t> </a:t>
              </a:r>
            </a:p>
            <a:p>
              <a:pPr algn="ctr" eaLnBrk="1" hangingPunct="1">
                <a:spcBef>
                  <a:spcPct val="50000"/>
                </a:spcBef>
                <a:defRPr/>
              </a:pPr>
              <a:endParaRPr lang="en-US" sz="1400">
                <a:latin typeface="Times New Roman" pitchFamily="18" charset="0"/>
                <a:cs typeface="Times New Roman" pitchFamily="18" charset="0"/>
              </a:endParaRPr>
            </a:p>
          </p:txBody>
        </p:sp>
        <p:sp>
          <p:nvSpPr>
            <p:cNvPr id="10" name="Line 13">
              <a:extLst>
                <a:ext uri="{FF2B5EF4-FFF2-40B4-BE49-F238E27FC236}">
                  <a16:creationId xmlns:a16="http://schemas.microsoft.com/office/drawing/2014/main" id="{752D1D6B-881F-0067-BF7B-65EC4D122978}"/>
                </a:ext>
              </a:extLst>
            </p:cNvPr>
            <p:cNvSpPr>
              <a:spLocks noChangeShapeType="1"/>
            </p:cNvSpPr>
            <p:nvPr/>
          </p:nvSpPr>
          <p:spPr bwMode="auto">
            <a:xfrm>
              <a:off x="2848" y="3404"/>
              <a:ext cx="0" cy="116"/>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pPr eaLnBrk="1" hangingPunct="1">
                <a:defRPr/>
              </a:pPr>
              <a:endParaRPr lang="ar-EG" sz="2000">
                <a:latin typeface="Times New Roman" pitchFamily="18" charset="0"/>
                <a:cs typeface="Times New Roman" pitchFamily="18" charset="0"/>
              </a:endParaRPr>
            </a:p>
          </p:txBody>
        </p:sp>
        <p:sp>
          <p:nvSpPr>
            <p:cNvPr id="11" name="AutoShape 15">
              <a:extLst>
                <a:ext uri="{FF2B5EF4-FFF2-40B4-BE49-F238E27FC236}">
                  <a16:creationId xmlns:a16="http://schemas.microsoft.com/office/drawing/2014/main" id="{6AD2782C-B08C-E70F-2338-43DD844373B4}"/>
                </a:ext>
              </a:extLst>
            </p:cNvPr>
            <p:cNvSpPr>
              <a:spLocks noChangeArrowheads="1"/>
            </p:cNvSpPr>
            <p:nvPr/>
          </p:nvSpPr>
          <p:spPr bwMode="auto">
            <a:xfrm>
              <a:off x="2512" y="3520"/>
              <a:ext cx="670" cy="192"/>
            </a:xfrm>
            <a:prstGeom prst="flowChartTerminator">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eaLnBrk="1" hangingPunct="1">
                <a:defRPr/>
              </a:pPr>
              <a:endParaRPr lang="ar-EG" sz="2000">
                <a:latin typeface="Times New Roman" pitchFamily="18" charset="0"/>
                <a:cs typeface="Times New Roman" pitchFamily="18" charset="0"/>
              </a:endParaRPr>
            </a:p>
          </p:txBody>
        </p:sp>
      </p:grpSp>
    </p:spTree>
    <p:extLst>
      <p:ext uri="{BB962C8B-B14F-4D97-AF65-F5344CB8AC3E}">
        <p14:creationId xmlns:p14="http://schemas.microsoft.com/office/powerpoint/2010/main" val="15001850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6728E5-0F18-17A1-AD17-E2977A75104E}"/>
              </a:ext>
            </a:extLst>
          </p:cNvPr>
          <p:cNvSpPr>
            <a:spLocks noGrp="1"/>
          </p:cNvSpPr>
          <p:nvPr>
            <p:ph type="title"/>
          </p:nvPr>
        </p:nvSpPr>
        <p:spPr/>
        <p:txBody>
          <a:bodyPr/>
          <a:lstStyle/>
          <a:p>
            <a:r>
              <a:rPr lang="en-US" dirty="0"/>
              <a:t>Exercise _1</a:t>
            </a:r>
          </a:p>
        </p:txBody>
      </p:sp>
      <p:sp>
        <p:nvSpPr>
          <p:cNvPr id="4" name="Content Placeholder 3">
            <a:extLst>
              <a:ext uri="{FF2B5EF4-FFF2-40B4-BE49-F238E27FC236}">
                <a16:creationId xmlns:a16="http://schemas.microsoft.com/office/drawing/2014/main" id="{A54EDD7E-D242-13C3-9898-2A7D2697995C}"/>
              </a:ext>
            </a:extLst>
          </p:cNvPr>
          <p:cNvSpPr>
            <a:spLocks noGrp="1"/>
          </p:cNvSpPr>
          <p:nvPr>
            <p:ph idx="1"/>
          </p:nvPr>
        </p:nvSpPr>
        <p:spPr/>
        <p:txBody>
          <a:bodyPr/>
          <a:lstStyle/>
          <a:p>
            <a:pPr eaLnBrk="1" hangingPunct="1"/>
            <a:r>
              <a:rPr lang="en-US" altLang="en-US" sz="2800" dirty="0">
                <a:latin typeface="Times New Roman" panose="02020603050405020304" pitchFamily="18" charset="0"/>
                <a:cs typeface="Times New Roman" panose="02020603050405020304" pitchFamily="18" charset="0"/>
              </a:rPr>
              <a:t>Design a Flowchart to convert a temperature in degrees Fahrenheit to degrees Celsius.</a:t>
            </a:r>
          </a:p>
          <a:p>
            <a:pPr eaLnBrk="1" hangingPunct="1"/>
            <a:r>
              <a:rPr lang="en-US" altLang="en-US" sz="2800" b="1" dirty="0">
                <a:latin typeface="Times New Roman" panose="02020603050405020304" pitchFamily="18" charset="0"/>
                <a:cs typeface="Times New Roman" panose="02020603050405020304" pitchFamily="18" charset="0"/>
              </a:rPr>
              <a:t>Hint</a:t>
            </a:r>
            <a:r>
              <a:rPr lang="en-US" altLang="en-US" sz="2800" dirty="0">
                <a:latin typeface="Times New Roman" panose="02020603050405020304" pitchFamily="18" charset="0"/>
                <a:cs typeface="Times New Roman" panose="02020603050405020304" pitchFamily="18" charset="0"/>
              </a:rPr>
              <a:t>:  Celsius = 5/9 * (Fahrenheit – 32).</a:t>
            </a:r>
          </a:p>
          <a:p>
            <a:endParaRPr lang="en-US" dirty="0"/>
          </a:p>
        </p:txBody>
      </p:sp>
      <p:grpSp>
        <p:nvGrpSpPr>
          <p:cNvPr id="5" name="Group 2">
            <a:extLst>
              <a:ext uri="{FF2B5EF4-FFF2-40B4-BE49-F238E27FC236}">
                <a16:creationId xmlns:a16="http://schemas.microsoft.com/office/drawing/2014/main" id="{C1563975-C25A-EBCA-4EC6-24264D0B1712}"/>
              </a:ext>
            </a:extLst>
          </p:cNvPr>
          <p:cNvGrpSpPr>
            <a:grpSpLocks/>
          </p:cNvGrpSpPr>
          <p:nvPr/>
        </p:nvGrpSpPr>
        <p:grpSpPr bwMode="auto">
          <a:xfrm>
            <a:off x="7133218" y="2395179"/>
            <a:ext cx="4429156" cy="4143404"/>
            <a:chOff x="3915" y="3555"/>
            <a:chExt cx="3570" cy="5835"/>
          </a:xfrm>
          <a:effectLst>
            <a:outerShdw blurRad="50800" dist="38100" dir="16200000" rotWithShape="0">
              <a:prstClr val="black">
                <a:alpha val="40000"/>
              </a:prstClr>
            </a:outerShdw>
          </a:effectLst>
        </p:grpSpPr>
        <p:sp>
          <p:nvSpPr>
            <p:cNvPr id="6" name="AutoShape 3">
              <a:extLst>
                <a:ext uri="{FF2B5EF4-FFF2-40B4-BE49-F238E27FC236}">
                  <a16:creationId xmlns:a16="http://schemas.microsoft.com/office/drawing/2014/main" id="{40025B0F-62DD-3C4B-0DDE-FC9550259722}"/>
                </a:ext>
              </a:extLst>
            </p:cNvPr>
            <p:cNvSpPr>
              <a:spLocks noChangeArrowheads="1"/>
            </p:cNvSpPr>
            <p:nvPr/>
          </p:nvSpPr>
          <p:spPr bwMode="auto">
            <a:xfrm>
              <a:off x="4935" y="3555"/>
              <a:ext cx="1545" cy="480"/>
            </a:xfrm>
            <a:prstGeom prst="roundRect">
              <a:avLst>
                <a:gd name="adj" fmla="val 16667"/>
              </a:avLst>
            </a:prstGeom>
            <a:solidFill>
              <a:srgbClr val="FFFFFF"/>
            </a:solidFill>
            <a:ln w="9525">
              <a:solidFill>
                <a:srgbClr val="000000"/>
              </a:solidFill>
              <a:round/>
              <a:headEnd/>
              <a:tailEnd/>
            </a:ln>
          </p:spPr>
          <p:txBody>
            <a:bodyPr/>
            <a:lstStyle/>
            <a:p>
              <a:pPr algn="ctr" rtl="1">
                <a:spcAft>
                  <a:spcPts val="1000"/>
                </a:spcAft>
                <a:defRPr/>
              </a:pPr>
              <a:r>
                <a:rPr lang="en-US" sz="1100" dirty="0">
                  <a:latin typeface="Times New Roman" pitchFamily="18" charset="0"/>
                  <a:ea typeface="Arial" pitchFamily="34" charset="0"/>
                  <a:cs typeface="Times New Roman" pitchFamily="18" charset="0"/>
                </a:rPr>
                <a:t>Start</a:t>
              </a:r>
              <a:endParaRPr lang="ar-EG" dirty="0">
                <a:latin typeface="Times New Roman" pitchFamily="18" charset="0"/>
                <a:cs typeface="Times New Roman" pitchFamily="18" charset="0"/>
              </a:endParaRPr>
            </a:p>
          </p:txBody>
        </p:sp>
        <p:cxnSp>
          <p:nvCxnSpPr>
            <p:cNvPr id="7" name="AutoShape 4">
              <a:extLst>
                <a:ext uri="{FF2B5EF4-FFF2-40B4-BE49-F238E27FC236}">
                  <a16:creationId xmlns:a16="http://schemas.microsoft.com/office/drawing/2014/main" id="{6E3DDA3C-73AF-CD43-7FE9-F4A3BE03AB3A}"/>
                </a:ext>
              </a:extLst>
            </p:cNvPr>
            <p:cNvCxnSpPr>
              <a:cxnSpLocks noChangeShapeType="1"/>
            </p:cNvCxnSpPr>
            <p:nvPr/>
          </p:nvCxnSpPr>
          <p:spPr bwMode="auto">
            <a:xfrm>
              <a:off x="5730" y="4035"/>
              <a:ext cx="0" cy="405"/>
            </a:xfrm>
            <a:prstGeom prst="straightConnector1">
              <a:avLst/>
            </a:prstGeom>
            <a:noFill/>
            <a:ln w="9525">
              <a:solidFill>
                <a:srgbClr val="000000"/>
              </a:solidFill>
              <a:round/>
              <a:headEnd/>
              <a:tailEnd type="triangle" w="med" len="med"/>
            </a:ln>
          </p:spPr>
        </p:cxnSp>
        <p:sp>
          <p:nvSpPr>
            <p:cNvPr id="8" name="AutoShape 5">
              <a:extLst>
                <a:ext uri="{FF2B5EF4-FFF2-40B4-BE49-F238E27FC236}">
                  <a16:creationId xmlns:a16="http://schemas.microsoft.com/office/drawing/2014/main" id="{CAF6C624-078A-6506-A27E-70790F9056CA}"/>
                </a:ext>
              </a:extLst>
            </p:cNvPr>
            <p:cNvSpPr>
              <a:spLocks noChangeArrowheads="1"/>
            </p:cNvSpPr>
            <p:nvPr/>
          </p:nvSpPr>
          <p:spPr bwMode="auto">
            <a:xfrm>
              <a:off x="4425" y="4470"/>
              <a:ext cx="2535" cy="1170"/>
            </a:xfrm>
            <a:prstGeom prst="parallelogram">
              <a:avLst>
                <a:gd name="adj" fmla="val 54167"/>
              </a:avLst>
            </a:prstGeom>
            <a:solidFill>
              <a:srgbClr val="FFFFFF"/>
            </a:solidFill>
            <a:ln w="9525">
              <a:solidFill>
                <a:srgbClr val="000000"/>
              </a:solidFill>
              <a:miter lim="800000"/>
              <a:headEnd/>
              <a:tailEnd/>
            </a:ln>
          </p:spPr>
          <p:txBody>
            <a:bodyPr/>
            <a:lstStyle/>
            <a:p>
              <a:pPr algn="ctr" rtl="1">
                <a:spcAft>
                  <a:spcPts val="1000"/>
                </a:spcAft>
                <a:defRPr/>
              </a:pPr>
              <a:r>
                <a:rPr lang="en-US" sz="1100" dirty="0">
                  <a:latin typeface="Times New Roman" pitchFamily="18" charset="0"/>
                  <a:ea typeface="Arial" pitchFamily="34" charset="0"/>
                  <a:cs typeface="Times New Roman" pitchFamily="18" charset="0"/>
                </a:rPr>
                <a:t>Read Fahrenheit</a:t>
              </a:r>
              <a:endParaRPr lang="ar-EG" dirty="0">
                <a:latin typeface="Times New Roman" pitchFamily="18" charset="0"/>
                <a:cs typeface="Times New Roman" pitchFamily="18" charset="0"/>
              </a:endParaRPr>
            </a:p>
          </p:txBody>
        </p:sp>
        <p:cxnSp>
          <p:nvCxnSpPr>
            <p:cNvPr id="9" name="AutoShape 6">
              <a:extLst>
                <a:ext uri="{FF2B5EF4-FFF2-40B4-BE49-F238E27FC236}">
                  <a16:creationId xmlns:a16="http://schemas.microsoft.com/office/drawing/2014/main" id="{820AD2BB-94C5-1F42-B74B-C04A7B7DC4AF}"/>
                </a:ext>
              </a:extLst>
            </p:cNvPr>
            <p:cNvCxnSpPr>
              <a:cxnSpLocks noChangeShapeType="1"/>
            </p:cNvCxnSpPr>
            <p:nvPr/>
          </p:nvCxnSpPr>
          <p:spPr bwMode="auto">
            <a:xfrm>
              <a:off x="5655" y="5640"/>
              <a:ext cx="0" cy="405"/>
            </a:xfrm>
            <a:prstGeom prst="straightConnector1">
              <a:avLst/>
            </a:prstGeom>
            <a:noFill/>
            <a:ln w="9525">
              <a:solidFill>
                <a:srgbClr val="000000"/>
              </a:solidFill>
              <a:round/>
              <a:headEnd/>
              <a:tailEnd type="triangle" w="med" len="med"/>
            </a:ln>
          </p:spPr>
        </p:cxnSp>
        <p:sp>
          <p:nvSpPr>
            <p:cNvPr id="10" name="Rectangle 7">
              <a:extLst>
                <a:ext uri="{FF2B5EF4-FFF2-40B4-BE49-F238E27FC236}">
                  <a16:creationId xmlns:a16="http://schemas.microsoft.com/office/drawing/2014/main" id="{1300F920-02D5-9DFF-6D75-05D0BAF182A9}"/>
                </a:ext>
              </a:extLst>
            </p:cNvPr>
            <p:cNvSpPr>
              <a:spLocks noChangeArrowheads="1"/>
            </p:cNvSpPr>
            <p:nvPr/>
          </p:nvSpPr>
          <p:spPr bwMode="auto">
            <a:xfrm>
              <a:off x="3915" y="6045"/>
              <a:ext cx="3570" cy="525"/>
            </a:xfrm>
            <a:prstGeom prst="rect">
              <a:avLst/>
            </a:prstGeom>
            <a:solidFill>
              <a:srgbClr val="FFFFFF"/>
            </a:solidFill>
            <a:ln w="9525">
              <a:solidFill>
                <a:srgbClr val="000000"/>
              </a:solidFill>
              <a:miter lim="800000"/>
              <a:headEnd/>
              <a:tailEnd/>
            </a:ln>
          </p:spPr>
          <p:txBody>
            <a:bodyPr/>
            <a:lstStyle/>
            <a:p>
              <a:pPr algn="ctr" rtl="1">
                <a:spcAft>
                  <a:spcPts val="1000"/>
                </a:spcAft>
                <a:defRPr/>
              </a:pPr>
              <a:r>
                <a:rPr lang="en-US" sz="1100">
                  <a:latin typeface="Times New Roman" pitchFamily="18" charset="0"/>
                  <a:ea typeface="Arial" pitchFamily="34" charset="0"/>
                  <a:cs typeface="Times New Roman" pitchFamily="18" charset="0"/>
                </a:rPr>
                <a:t>Celsius = 5/9 * (Fahrenheit – 32)</a:t>
              </a:r>
              <a:endParaRPr lang="ar-EG">
                <a:latin typeface="Times New Roman" pitchFamily="18" charset="0"/>
                <a:cs typeface="Times New Roman" pitchFamily="18" charset="0"/>
              </a:endParaRPr>
            </a:p>
          </p:txBody>
        </p:sp>
        <p:cxnSp>
          <p:nvCxnSpPr>
            <p:cNvPr id="11" name="AutoShape 8">
              <a:extLst>
                <a:ext uri="{FF2B5EF4-FFF2-40B4-BE49-F238E27FC236}">
                  <a16:creationId xmlns:a16="http://schemas.microsoft.com/office/drawing/2014/main" id="{22DC3979-825A-9D65-CD82-9F168EF5C11C}"/>
                </a:ext>
              </a:extLst>
            </p:cNvPr>
            <p:cNvCxnSpPr>
              <a:cxnSpLocks noChangeShapeType="1"/>
            </p:cNvCxnSpPr>
            <p:nvPr/>
          </p:nvCxnSpPr>
          <p:spPr bwMode="auto">
            <a:xfrm>
              <a:off x="5655" y="6555"/>
              <a:ext cx="0" cy="405"/>
            </a:xfrm>
            <a:prstGeom prst="straightConnector1">
              <a:avLst/>
            </a:prstGeom>
            <a:noFill/>
            <a:ln w="9525">
              <a:solidFill>
                <a:srgbClr val="000000"/>
              </a:solidFill>
              <a:round/>
              <a:headEnd/>
              <a:tailEnd type="triangle" w="med" len="med"/>
            </a:ln>
          </p:spPr>
        </p:cxnSp>
        <p:sp>
          <p:nvSpPr>
            <p:cNvPr id="12" name="AutoShape 9">
              <a:extLst>
                <a:ext uri="{FF2B5EF4-FFF2-40B4-BE49-F238E27FC236}">
                  <a16:creationId xmlns:a16="http://schemas.microsoft.com/office/drawing/2014/main" id="{BDC75595-A7D7-CCF8-FF76-9ED1F735EFA2}"/>
                </a:ext>
              </a:extLst>
            </p:cNvPr>
            <p:cNvSpPr>
              <a:spLocks noChangeArrowheads="1"/>
            </p:cNvSpPr>
            <p:nvPr/>
          </p:nvSpPr>
          <p:spPr bwMode="auto">
            <a:xfrm>
              <a:off x="4552" y="6975"/>
              <a:ext cx="2198" cy="1560"/>
            </a:xfrm>
            <a:prstGeom prst="parallelogram">
              <a:avLst>
                <a:gd name="adj" fmla="val 35224"/>
              </a:avLst>
            </a:prstGeom>
            <a:solidFill>
              <a:srgbClr val="FFFFFF"/>
            </a:solidFill>
            <a:ln w="9525">
              <a:solidFill>
                <a:srgbClr val="000000"/>
              </a:solidFill>
              <a:miter lim="800000"/>
              <a:headEnd/>
              <a:tailEnd/>
            </a:ln>
          </p:spPr>
          <p:txBody>
            <a:bodyPr/>
            <a:lstStyle/>
            <a:p>
              <a:pPr algn="ctr" rtl="1">
                <a:spcAft>
                  <a:spcPts val="1000"/>
                </a:spcAft>
                <a:defRPr/>
              </a:pPr>
              <a:r>
                <a:rPr lang="en-US" sz="1100">
                  <a:latin typeface="Times New Roman" pitchFamily="18" charset="0"/>
                  <a:ea typeface="Arial" pitchFamily="34" charset="0"/>
                  <a:cs typeface="Times New Roman" pitchFamily="18" charset="0"/>
                </a:rPr>
                <a:t>Output</a:t>
              </a:r>
            </a:p>
            <a:p>
              <a:pPr algn="ctr" rtl="1">
                <a:spcAft>
                  <a:spcPts val="1000"/>
                </a:spcAft>
                <a:defRPr/>
              </a:pPr>
              <a:r>
                <a:rPr lang="en-US" sz="1100">
                  <a:latin typeface="Times New Roman" pitchFamily="18" charset="0"/>
                  <a:ea typeface="Arial" pitchFamily="34" charset="0"/>
                  <a:cs typeface="Times New Roman" pitchFamily="18" charset="0"/>
                </a:rPr>
                <a:t>Celsius</a:t>
              </a:r>
              <a:endParaRPr lang="ar-EG">
                <a:latin typeface="Times New Roman" pitchFamily="18" charset="0"/>
                <a:cs typeface="Times New Roman" pitchFamily="18" charset="0"/>
              </a:endParaRPr>
            </a:p>
          </p:txBody>
        </p:sp>
        <p:cxnSp>
          <p:nvCxnSpPr>
            <p:cNvPr id="13" name="AutoShape 10">
              <a:extLst>
                <a:ext uri="{FF2B5EF4-FFF2-40B4-BE49-F238E27FC236}">
                  <a16:creationId xmlns:a16="http://schemas.microsoft.com/office/drawing/2014/main" id="{5041E59A-B916-F355-7EFC-E917DE99C0E2}"/>
                </a:ext>
              </a:extLst>
            </p:cNvPr>
            <p:cNvCxnSpPr>
              <a:cxnSpLocks noChangeShapeType="1"/>
            </p:cNvCxnSpPr>
            <p:nvPr/>
          </p:nvCxnSpPr>
          <p:spPr bwMode="auto">
            <a:xfrm>
              <a:off x="5655" y="8490"/>
              <a:ext cx="0" cy="405"/>
            </a:xfrm>
            <a:prstGeom prst="straightConnector1">
              <a:avLst/>
            </a:prstGeom>
            <a:noFill/>
            <a:ln w="9525">
              <a:solidFill>
                <a:srgbClr val="000000"/>
              </a:solidFill>
              <a:round/>
              <a:headEnd/>
              <a:tailEnd type="triangle" w="med" len="med"/>
            </a:ln>
          </p:spPr>
        </p:cxnSp>
        <p:sp>
          <p:nvSpPr>
            <p:cNvPr id="14" name="AutoShape 11">
              <a:extLst>
                <a:ext uri="{FF2B5EF4-FFF2-40B4-BE49-F238E27FC236}">
                  <a16:creationId xmlns:a16="http://schemas.microsoft.com/office/drawing/2014/main" id="{116A1797-53CA-2DDE-87FE-0EEBC79BAB67}"/>
                </a:ext>
              </a:extLst>
            </p:cNvPr>
            <p:cNvSpPr>
              <a:spLocks noChangeArrowheads="1"/>
            </p:cNvSpPr>
            <p:nvPr/>
          </p:nvSpPr>
          <p:spPr bwMode="auto">
            <a:xfrm>
              <a:off x="4897" y="8910"/>
              <a:ext cx="1545" cy="480"/>
            </a:xfrm>
            <a:prstGeom prst="roundRect">
              <a:avLst>
                <a:gd name="adj" fmla="val 16667"/>
              </a:avLst>
            </a:prstGeom>
            <a:solidFill>
              <a:srgbClr val="FFFFFF"/>
            </a:solidFill>
            <a:ln w="9525">
              <a:solidFill>
                <a:srgbClr val="000000"/>
              </a:solidFill>
              <a:round/>
              <a:headEnd/>
              <a:tailEnd/>
            </a:ln>
          </p:spPr>
          <p:txBody>
            <a:bodyPr/>
            <a:lstStyle/>
            <a:p>
              <a:pPr algn="ctr" rtl="1">
                <a:spcAft>
                  <a:spcPts val="1000"/>
                </a:spcAft>
                <a:defRPr/>
              </a:pPr>
              <a:r>
                <a:rPr lang="en-US" sz="1100">
                  <a:latin typeface="Times New Roman" pitchFamily="18" charset="0"/>
                  <a:ea typeface="Arial" pitchFamily="34" charset="0"/>
                  <a:cs typeface="Times New Roman" pitchFamily="18" charset="0"/>
                </a:rPr>
                <a:t>End</a:t>
              </a:r>
              <a:endParaRPr lang="ar-EG">
                <a:latin typeface="Times New Roman" pitchFamily="18" charset="0"/>
                <a:cs typeface="Times New Roman" pitchFamily="18" charset="0"/>
              </a:endParaRPr>
            </a:p>
          </p:txBody>
        </p:sp>
      </p:grpSp>
    </p:spTree>
    <p:extLst>
      <p:ext uri="{BB962C8B-B14F-4D97-AF65-F5344CB8AC3E}">
        <p14:creationId xmlns:p14="http://schemas.microsoft.com/office/powerpoint/2010/main" val="691500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0" fill="hold"/>
                                        <p:tgtEl>
                                          <p:spTgt spid="5"/>
                                        </p:tgtEl>
                                        <p:attrNameLst>
                                          <p:attrName>ppt_x</p:attrName>
                                        </p:attrNameLst>
                                      </p:cBhvr>
                                      <p:tavLst>
                                        <p:tav tm="0">
                                          <p:val>
                                            <p:strVal val="#ppt_x"/>
                                          </p:val>
                                        </p:tav>
                                        <p:tav tm="100000">
                                          <p:val>
                                            <p:strVal val="#ppt_x"/>
                                          </p:val>
                                        </p:tav>
                                      </p:tavLst>
                                    </p:anim>
                                    <p:anim calcmode="lin" valueType="num">
                                      <p:cBhvr additive="base">
                                        <p:cTn id="14"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A1ACB-613A-22C2-A31E-6A8A5F961615}"/>
              </a:ext>
            </a:extLst>
          </p:cNvPr>
          <p:cNvSpPr>
            <a:spLocks noGrp="1"/>
          </p:cNvSpPr>
          <p:nvPr>
            <p:ph type="title"/>
          </p:nvPr>
        </p:nvSpPr>
        <p:spPr/>
        <p:txBody>
          <a:bodyPr/>
          <a:lstStyle/>
          <a:p>
            <a:r>
              <a:rPr lang="en-US" sz="4800" dirty="0"/>
              <a:t>Exercise_2</a:t>
            </a:r>
            <a:endParaRPr lang="en-US" dirty="0"/>
          </a:p>
        </p:txBody>
      </p:sp>
      <p:sp>
        <p:nvSpPr>
          <p:cNvPr id="3" name="Content Placeholder 2">
            <a:extLst>
              <a:ext uri="{FF2B5EF4-FFF2-40B4-BE49-F238E27FC236}">
                <a16:creationId xmlns:a16="http://schemas.microsoft.com/office/drawing/2014/main" id="{1F1017E5-6DBA-3664-C423-88C8578E0690}"/>
              </a:ext>
            </a:extLst>
          </p:cNvPr>
          <p:cNvSpPr>
            <a:spLocks noGrp="1"/>
          </p:cNvSpPr>
          <p:nvPr>
            <p:ph idx="1"/>
          </p:nvPr>
        </p:nvSpPr>
        <p:spPr/>
        <p:txBody>
          <a:bodyPr/>
          <a:lstStyle/>
          <a:p>
            <a:r>
              <a:rPr lang="en-US" altLang="en-US" sz="2800" dirty="0">
                <a:latin typeface="Times New Roman" panose="02020603050405020304" pitchFamily="18" charset="0"/>
                <a:cs typeface="Times New Roman" panose="02020603050405020304" pitchFamily="18" charset="0"/>
              </a:rPr>
              <a:t>Design a Flowchart that accepts two numbers and computes their sum, difference, product, and quotient.</a:t>
            </a:r>
          </a:p>
          <a:p>
            <a:endParaRPr lang="en-US" dirty="0"/>
          </a:p>
        </p:txBody>
      </p:sp>
      <p:grpSp>
        <p:nvGrpSpPr>
          <p:cNvPr id="4" name="Group 2">
            <a:extLst>
              <a:ext uri="{FF2B5EF4-FFF2-40B4-BE49-F238E27FC236}">
                <a16:creationId xmlns:a16="http://schemas.microsoft.com/office/drawing/2014/main" id="{EAB65849-B706-7282-167C-725F7735C4A5}"/>
              </a:ext>
            </a:extLst>
          </p:cNvPr>
          <p:cNvGrpSpPr>
            <a:grpSpLocks/>
          </p:cNvGrpSpPr>
          <p:nvPr/>
        </p:nvGrpSpPr>
        <p:grpSpPr bwMode="auto">
          <a:xfrm>
            <a:off x="7401490" y="1874843"/>
            <a:ext cx="4680520" cy="4968552"/>
            <a:chOff x="3937" y="2640"/>
            <a:chExt cx="3293" cy="11400"/>
          </a:xfrm>
          <a:effectLst>
            <a:outerShdw blurRad="50800" dist="38100" dir="16200000" rotWithShape="0">
              <a:prstClr val="black">
                <a:alpha val="40000"/>
              </a:prstClr>
            </a:outerShdw>
          </a:effectLst>
        </p:grpSpPr>
        <p:sp>
          <p:nvSpPr>
            <p:cNvPr id="5" name="AutoShape 3">
              <a:extLst>
                <a:ext uri="{FF2B5EF4-FFF2-40B4-BE49-F238E27FC236}">
                  <a16:creationId xmlns:a16="http://schemas.microsoft.com/office/drawing/2014/main" id="{412BA916-3D54-7529-9CCD-276387C0A5D2}"/>
                </a:ext>
              </a:extLst>
            </p:cNvPr>
            <p:cNvSpPr>
              <a:spLocks noChangeArrowheads="1"/>
            </p:cNvSpPr>
            <p:nvPr/>
          </p:nvSpPr>
          <p:spPr bwMode="auto">
            <a:xfrm>
              <a:off x="5070" y="2640"/>
              <a:ext cx="1125" cy="495"/>
            </a:xfrm>
            <a:prstGeom prst="roundRect">
              <a:avLst>
                <a:gd name="adj" fmla="val 16667"/>
              </a:avLst>
            </a:prstGeom>
            <a:solidFill>
              <a:srgbClr val="FFFFFF"/>
            </a:solidFill>
            <a:ln w="9525">
              <a:solidFill>
                <a:srgbClr val="000000"/>
              </a:solidFill>
              <a:round/>
              <a:headEnd/>
              <a:tailEnd/>
            </a:ln>
          </p:spPr>
          <p:txBody>
            <a:bodyPr/>
            <a:lstStyle/>
            <a:p>
              <a:pPr algn="ctr" rtl="1">
                <a:spcAft>
                  <a:spcPts val="1000"/>
                </a:spcAft>
                <a:defRPr/>
              </a:pPr>
              <a:r>
                <a:rPr lang="en-US" sz="1100" dirty="0">
                  <a:latin typeface="Times New Roman" pitchFamily="18" charset="0"/>
                  <a:ea typeface="Arial" pitchFamily="34" charset="0"/>
                  <a:cs typeface="Times New Roman" pitchFamily="18" charset="0"/>
                </a:rPr>
                <a:t>Start</a:t>
              </a:r>
              <a:endParaRPr lang="ar-EG" dirty="0">
                <a:latin typeface="Times New Roman" pitchFamily="18" charset="0"/>
                <a:cs typeface="Times New Roman" pitchFamily="18" charset="0"/>
              </a:endParaRPr>
            </a:p>
          </p:txBody>
        </p:sp>
        <p:cxnSp>
          <p:nvCxnSpPr>
            <p:cNvPr id="6" name="AutoShape 4">
              <a:extLst>
                <a:ext uri="{FF2B5EF4-FFF2-40B4-BE49-F238E27FC236}">
                  <a16:creationId xmlns:a16="http://schemas.microsoft.com/office/drawing/2014/main" id="{AE09425A-3A82-8D52-BD6F-874E6823C06D}"/>
                </a:ext>
              </a:extLst>
            </p:cNvPr>
            <p:cNvCxnSpPr>
              <a:cxnSpLocks noChangeShapeType="1"/>
            </p:cNvCxnSpPr>
            <p:nvPr/>
          </p:nvCxnSpPr>
          <p:spPr bwMode="auto">
            <a:xfrm>
              <a:off x="5625" y="3135"/>
              <a:ext cx="0" cy="270"/>
            </a:xfrm>
            <a:prstGeom prst="straightConnector1">
              <a:avLst/>
            </a:prstGeom>
            <a:noFill/>
            <a:ln w="9525">
              <a:solidFill>
                <a:srgbClr val="000000"/>
              </a:solidFill>
              <a:round/>
              <a:headEnd/>
              <a:tailEnd type="triangle" w="med" len="med"/>
            </a:ln>
          </p:spPr>
        </p:cxnSp>
        <p:sp>
          <p:nvSpPr>
            <p:cNvPr id="7" name="AutoShape 5">
              <a:extLst>
                <a:ext uri="{FF2B5EF4-FFF2-40B4-BE49-F238E27FC236}">
                  <a16:creationId xmlns:a16="http://schemas.microsoft.com/office/drawing/2014/main" id="{725E1B74-BAC8-F8A7-605F-91448038E4F6}"/>
                </a:ext>
              </a:extLst>
            </p:cNvPr>
            <p:cNvSpPr>
              <a:spLocks noChangeArrowheads="1"/>
            </p:cNvSpPr>
            <p:nvPr/>
          </p:nvSpPr>
          <p:spPr bwMode="auto">
            <a:xfrm>
              <a:off x="4965" y="3405"/>
              <a:ext cx="1455" cy="1080"/>
            </a:xfrm>
            <a:prstGeom prst="parallelogram">
              <a:avLst>
                <a:gd name="adj" fmla="val 33681"/>
              </a:avLst>
            </a:prstGeom>
            <a:solidFill>
              <a:srgbClr val="FFFFFF"/>
            </a:solidFill>
            <a:ln w="9525">
              <a:solidFill>
                <a:srgbClr val="000000"/>
              </a:solidFill>
              <a:miter lim="800000"/>
              <a:headEnd/>
              <a:tailEnd/>
            </a:ln>
            <a:effectLst>
              <a:outerShdw blurRad="50800" dist="38100" dir="16200000" rotWithShape="0">
                <a:prstClr val="black">
                  <a:alpha val="40000"/>
                </a:prstClr>
              </a:outerShdw>
            </a:effectLst>
          </p:spPr>
          <p:txBody>
            <a:bodyPr/>
            <a:lstStyle/>
            <a:p>
              <a:pPr algn="ctr" rtl="1">
                <a:spcAft>
                  <a:spcPts val="1000"/>
                </a:spcAft>
                <a:defRPr/>
              </a:pPr>
              <a:r>
                <a:rPr lang="en-US" sz="1100" dirty="0">
                  <a:latin typeface="Times New Roman" pitchFamily="18" charset="0"/>
                  <a:ea typeface="Arial" pitchFamily="34" charset="0"/>
                  <a:cs typeface="Times New Roman" pitchFamily="18" charset="0"/>
                </a:rPr>
                <a:t>Read Num1</a:t>
              </a:r>
              <a:endParaRPr lang="ar-EG" dirty="0">
                <a:latin typeface="Times New Roman" pitchFamily="18" charset="0"/>
                <a:cs typeface="Times New Roman" pitchFamily="18" charset="0"/>
              </a:endParaRPr>
            </a:p>
          </p:txBody>
        </p:sp>
        <p:cxnSp>
          <p:nvCxnSpPr>
            <p:cNvPr id="8" name="AutoShape 6">
              <a:extLst>
                <a:ext uri="{FF2B5EF4-FFF2-40B4-BE49-F238E27FC236}">
                  <a16:creationId xmlns:a16="http://schemas.microsoft.com/office/drawing/2014/main" id="{1F7E3BC2-1FEF-0F19-AAF0-BC67C486BDEE}"/>
                </a:ext>
              </a:extLst>
            </p:cNvPr>
            <p:cNvCxnSpPr>
              <a:cxnSpLocks noChangeShapeType="1"/>
            </p:cNvCxnSpPr>
            <p:nvPr/>
          </p:nvCxnSpPr>
          <p:spPr bwMode="auto">
            <a:xfrm>
              <a:off x="5640" y="4485"/>
              <a:ext cx="0" cy="270"/>
            </a:xfrm>
            <a:prstGeom prst="straightConnector1">
              <a:avLst/>
            </a:prstGeom>
            <a:noFill/>
            <a:ln w="9525">
              <a:solidFill>
                <a:srgbClr val="000000"/>
              </a:solidFill>
              <a:round/>
              <a:headEnd/>
              <a:tailEnd type="triangle" w="med" len="med"/>
            </a:ln>
          </p:spPr>
        </p:cxnSp>
        <p:sp>
          <p:nvSpPr>
            <p:cNvPr id="9" name="AutoShape 7">
              <a:extLst>
                <a:ext uri="{FF2B5EF4-FFF2-40B4-BE49-F238E27FC236}">
                  <a16:creationId xmlns:a16="http://schemas.microsoft.com/office/drawing/2014/main" id="{071A8680-3608-6D35-A34A-0C9E920B5B64}"/>
                </a:ext>
              </a:extLst>
            </p:cNvPr>
            <p:cNvSpPr>
              <a:spLocks noChangeArrowheads="1"/>
            </p:cNvSpPr>
            <p:nvPr/>
          </p:nvSpPr>
          <p:spPr bwMode="auto">
            <a:xfrm>
              <a:off x="4852" y="4755"/>
              <a:ext cx="1455" cy="1080"/>
            </a:xfrm>
            <a:prstGeom prst="parallelogram">
              <a:avLst>
                <a:gd name="adj" fmla="val 33681"/>
              </a:avLst>
            </a:prstGeom>
            <a:solidFill>
              <a:srgbClr val="FFFFFF"/>
            </a:solidFill>
            <a:ln w="9525">
              <a:solidFill>
                <a:srgbClr val="000000"/>
              </a:solidFill>
              <a:miter lim="800000"/>
              <a:headEnd/>
              <a:tailEnd/>
            </a:ln>
          </p:spPr>
          <p:txBody>
            <a:bodyPr/>
            <a:lstStyle/>
            <a:p>
              <a:pPr algn="ctr" rtl="1">
                <a:spcAft>
                  <a:spcPts val="1000"/>
                </a:spcAft>
                <a:defRPr/>
              </a:pPr>
              <a:r>
                <a:rPr lang="en-US" sz="1100" dirty="0">
                  <a:latin typeface="Times New Roman" pitchFamily="18" charset="0"/>
                  <a:ea typeface="Arial" pitchFamily="34" charset="0"/>
                  <a:cs typeface="Times New Roman" pitchFamily="18" charset="0"/>
                </a:rPr>
                <a:t>Read Num2</a:t>
              </a:r>
              <a:endParaRPr lang="ar-EG" dirty="0">
                <a:latin typeface="Times New Roman" pitchFamily="18" charset="0"/>
                <a:cs typeface="Times New Roman" pitchFamily="18" charset="0"/>
              </a:endParaRPr>
            </a:p>
          </p:txBody>
        </p:sp>
        <p:cxnSp>
          <p:nvCxnSpPr>
            <p:cNvPr id="10" name="AutoShape 8">
              <a:extLst>
                <a:ext uri="{FF2B5EF4-FFF2-40B4-BE49-F238E27FC236}">
                  <a16:creationId xmlns:a16="http://schemas.microsoft.com/office/drawing/2014/main" id="{AE8B7F1F-C604-E5E9-2B5C-C1ED036FEB56}"/>
                </a:ext>
              </a:extLst>
            </p:cNvPr>
            <p:cNvCxnSpPr>
              <a:cxnSpLocks noChangeShapeType="1"/>
            </p:cNvCxnSpPr>
            <p:nvPr/>
          </p:nvCxnSpPr>
          <p:spPr bwMode="auto">
            <a:xfrm>
              <a:off x="5625" y="5835"/>
              <a:ext cx="0" cy="270"/>
            </a:xfrm>
            <a:prstGeom prst="straightConnector1">
              <a:avLst/>
            </a:prstGeom>
            <a:noFill/>
            <a:ln w="9525">
              <a:solidFill>
                <a:srgbClr val="000000"/>
              </a:solidFill>
              <a:round/>
              <a:headEnd/>
              <a:tailEnd type="triangle" w="med" len="med"/>
            </a:ln>
          </p:spPr>
        </p:cxnSp>
        <p:sp>
          <p:nvSpPr>
            <p:cNvPr id="11" name="Rectangle 9">
              <a:extLst>
                <a:ext uri="{FF2B5EF4-FFF2-40B4-BE49-F238E27FC236}">
                  <a16:creationId xmlns:a16="http://schemas.microsoft.com/office/drawing/2014/main" id="{42BE36C7-A628-0FB4-9BFC-1640C7BDCDC7}"/>
                </a:ext>
              </a:extLst>
            </p:cNvPr>
            <p:cNvSpPr>
              <a:spLocks noChangeArrowheads="1"/>
            </p:cNvSpPr>
            <p:nvPr/>
          </p:nvSpPr>
          <p:spPr bwMode="auto">
            <a:xfrm>
              <a:off x="4635" y="6105"/>
              <a:ext cx="2025" cy="780"/>
            </a:xfrm>
            <a:prstGeom prst="rect">
              <a:avLst/>
            </a:prstGeom>
            <a:solidFill>
              <a:srgbClr val="FFFFFF"/>
            </a:solidFill>
            <a:ln w="9525">
              <a:solidFill>
                <a:srgbClr val="000000"/>
              </a:solidFill>
              <a:miter lim="800000"/>
              <a:headEnd/>
              <a:tailEnd/>
            </a:ln>
          </p:spPr>
          <p:txBody>
            <a:bodyPr/>
            <a:lstStyle/>
            <a:p>
              <a:pPr algn="ctr" rtl="1">
                <a:spcAft>
                  <a:spcPts val="1000"/>
                </a:spcAft>
                <a:defRPr/>
              </a:pPr>
              <a:r>
                <a:rPr lang="en-US" sz="1100" dirty="0">
                  <a:latin typeface="Times New Roman" pitchFamily="18" charset="0"/>
                  <a:ea typeface="Arial" pitchFamily="34" charset="0"/>
                  <a:cs typeface="Times New Roman" pitchFamily="18" charset="0"/>
                </a:rPr>
                <a:t>Sum = Num1 +Num2</a:t>
              </a:r>
              <a:endParaRPr lang="ar-EG" dirty="0">
                <a:latin typeface="Times New Roman" pitchFamily="18" charset="0"/>
                <a:cs typeface="Times New Roman" pitchFamily="18" charset="0"/>
              </a:endParaRPr>
            </a:p>
          </p:txBody>
        </p:sp>
        <p:cxnSp>
          <p:nvCxnSpPr>
            <p:cNvPr id="12" name="AutoShape 10">
              <a:extLst>
                <a:ext uri="{FF2B5EF4-FFF2-40B4-BE49-F238E27FC236}">
                  <a16:creationId xmlns:a16="http://schemas.microsoft.com/office/drawing/2014/main" id="{30C03154-2186-3BFE-D0F3-04122BF4E453}"/>
                </a:ext>
              </a:extLst>
            </p:cNvPr>
            <p:cNvCxnSpPr>
              <a:cxnSpLocks noChangeShapeType="1"/>
            </p:cNvCxnSpPr>
            <p:nvPr/>
          </p:nvCxnSpPr>
          <p:spPr bwMode="auto">
            <a:xfrm>
              <a:off x="5610" y="6882"/>
              <a:ext cx="0" cy="270"/>
            </a:xfrm>
            <a:prstGeom prst="straightConnector1">
              <a:avLst/>
            </a:prstGeom>
            <a:noFill/>
            <a:ln w="9525">
              <a:solidFill>
                <a:srgbClr val="000000"/>
              </a:solidFill>
              <a:round/>
              <a:headEnd/>
              <a:tailEnd type="triangle" w="med" len="med"/>
            </a:ln>
          </p:spPr>
        </p:cxnSp>
        <p:sp>
          <p:nvSpPr>
            <p:cNvPr id="13" name="Rectangle 11">
              <a:extLst>
                <a:ext uri="{FF2B5EF4-FFF2-40B4-BE49-F238E27FC236}">
                  <a16:creationId xmlns:a16="http://schemas.microsoft.com/office/drawing/2014/main" id="{E8A6C964-F7F1-E368-DB48-B95599B67B87}"/>
                </a:ext>
              </a:extLst>
            </p:cNvPr>
            <p:cNvSpPr>
              <a:spLocks noChangeArrowheads="1"/>
            </p:cNvSpPr>
            <p:nvPr/>
          </p:nvSpPr>
          <p:spPr bwMode="auto">
            <a:xfrm>
              <a:off x="4620" y="7151"/>
              <a:ext cx="2025" cy="780"/>
            </a:xfrm>
            <a:prstGeom prst="rect">
              <a:avLst/>
            </a:prstGeom>
            <a:solidFill>
              <a:srgbClr val="FFFFFF"/>
            </a:solidFill>
            <a:ln w="9525">
              <a:solidFill>
                <a:srgbClr val="000000"/>
              </a:solidFill>
              <a:miter lim="800000"/>
              <a:headEnd/>
              <a:tailEnd/>
            </a:ln>
          </p:spPr>
          <p:txBody>
            <a:bodyPr/>
            <a:lstStyle/>
            <a:p>
              <a:pPr algn="ctr" rtl="1">
                <a:spcAft>
                  <a:spcPts val="1000"/>
                </a:spcAft>
                <a:defRPr/>
              </a:pPr>
              <a:r>
                <a:rPr lang="en-US" sz="1100">
                  <a:latin typeface="Times New Roman" pitchFamily="18" charset="0"/>
                  <a:ea typeface="Arial" pitchFamily="34" charset="0"/>
                  <a:cs typeface="Times New Roman" pitchFamily="18" charset="0"/>
                </a:rPr>
                <a:t>Difference = Num1 - Num2</a:t>
              </a:r>
              <a:endParaRPr lang="ar-EG">
                <a:latin typeface="Times New Roman" pitchFamily="18" charset="0"/>
                <a:cs typeface="Times New Roman" pitchFamily="18" charset="0"/>
              </a:endParaRPr>
            </a:p>
          </p:txBody>
        </p:sp>
        <p:cxnSp>
          <p:nvCxnSpPr>
            <p:cNvPr id="14" name="AutoShape 12">
              <a:extLst>
                <a:ext uri="{FF2B5EF4-FFF2-40B4-BE49-F238E27FC236}">
                  <a16:creationId xmlns:a16="http://schemas.microsoft.com/office/drawing/2014/main" id="{E7E925C4-7F65-CB23-69C0-644123763CF3}"/>
                </a:ext>
              </a:extLst>
            </p:cNvPr>
            <p:cNvCxnSpPr>
              <a:cxnSpLocks noChangeShapeType="1"/>
            </p:cNvCxnSpPr>
            <p:nvPr/>
          </p:nvCxnSpPr>
          <p:spPr bwMode="auto">
            <a:xfrm>
              <a:off x="5625" y="7950"/>
              <a:ext cx="0" cy="270"/>
            </a:xfrm>
            <a:prstGeom prst="straightConnector1">
              <a:avLst/>
            </a:prstGeom>
            <a:noFill/>
            <a:ln w="9525">
              <a:solidFill>
                <a:srgbClr val="000000"/>
              </a:solidFill>
              <a:round/>
              <a:headEnd/>
              <a:tailEnd type="triangle" w="med" len="med"/>
            </a:ln>
          </p:spPr>
        </p:cxnSp>
        <p:sp>
          <p:nvSpPr>
            <p:cNvPr id="15" name="Rectangle 13">
              <a:extLst>
                <a:ext uri="{FF2B5EF4-FFF2-40B4-BE49-F238E27FC236}">
                  <a16:creationId xmlns:a16="http://schemas.microsoft.com/office/drawing/2014/main" id="{1B4034B2-3D3A-F3D4-C02C-2761641DD4DF}"/>
                </a:ext>
              </a:extLst>
            </p:cNvPr>
            <p:cNvSpPr>
              <a:spLocks noChangeArrowheads="1"/>
            </p:cNvSpPr>
            <p:nvPr/>
          </p:nvSpPr>
          <p:spPr bwMode="auto">
            <a:xfrm>
              <a:off x="4635" y="8220"/>
              <a:ext cx="2025" cy="780"/>
            </a:xfrm>
            <a:prstGeom prst="rect">
              <a:avLst/>
            </a:prstGeom>
            <a:solidFill>
              <a:srgbClr val="FFFFFF"/>
            </a:solidFill>
            <a:ln w="9525">
              <a:solidFill>
                <a:srgbClr val="000000"/>
              </a:solidFill>
              <a:miter lim="800000"/>
              <a:headEnd/>
              <a:tailEnd/>
            </a:ln>
          </p:spPr>
          <p:txBody>
            <a:bodyPr/>
            <a:lstStyle/>
            <a:p>
              <a:pPr algn="ctr" rtl="1">
                <a:spcAft>
                  <a:spcPts val="1000"/>
                </a:spcAft>
                <a:defRPr/>
              </a:pPr>
              <a:r>
                <a:rPr lang="en-US" sz="1100">
                  <a:latin typeface="Times New Roman" pitchFamily="18" charset="0"/>
                  <a:ea typeface="Arial" pitchFamily="34" charset="0"/>
                  <a:cs typeface="Times New Roman" pitchFamily="18" charset="0"/>
                </a:rPr>
                <a:t>Product = Num1 * Num2</a:t>
              </a:r>
              <a:endParaRPr lang="ar-EG">
                <a:latin typeface="Times New Roman" pitchFamily="18" charset="0"/>
                <a:cs typeface="Times New Roman" pitchFamily="18" charset="0"/>
              </a:endParaRPr>
            </a:p>
          </p:txBody>
        </p:sp>
        <p:cxnSp>
          <p:nvCxnSpPr>
            <p:cNvPr id="16" name="AutoShape 14">
              <a:extLst>
                <a:ext uri="{FF2B5EF4-FFF2-40B4-BE49-F238E27FC236}">
                  <a16:creationId xmlns:a16="http://schemas.microsoft.com/office/drawing/2014/main" id="{2088FFD3-F192-9AF5-CF7A-FB7894B61F86}"/>
                </a:ext>
              </a:extLst>
            </p:cNvPr>
            <p:cNvCxnSpPr>
              <a:cxnSpLocks noChangeShapeType="1"/>
            </p:cNvCxnSpPr>
            <p:nvPr/>
          </p:nvCxnSpPr>
          <p:spPr bwMode="auto">
            <a:xfrm>
              <a:off x="5625" y="8955"/>
              <a:ext cx="0" cy="270"/>
            </a:xfrm>
            <a:prstGeom prst="straightConnector1">
              <a:avLst/>
            </a:prstGeom>
            <a:noFill/>
            <a:ln w="9525">
              <a:solidFill>
                <a:srgbClr val="000000"/>
              </a:solidFill>
              <a:round/>
              <a:headEnd/>
              <a:tailEnd type="triangle" w="med" len="med"/>
            </a:ln>
          </p:spPr>
        </p:cxnSp>
        <p:sp>
          <p:nvSpPr>
            <p:cNvPr id="17" name="Rectangle 15">
              <a:extLst>
                <a:ext uri="{FF2B5EF4-FFF2-40B4-BE49-F238E27FC236}">
                  <a16:creationId xmlns:a16="http://schemas.microsoft.com/office/drawing/2014/main" id="{D45130AD-6039-E7AE-EBA1-12207F5267E1}"/>
                </a:ext>
              </a:extLst>
            </p:cNvPr>
            <p:cNvSpPr>
              <a:spLocks noChangeArrowheads="1"/>
            </p:cNvSpPr>
            <p:nvPr/>
          </p:nvSpPr>
          <p:spPr bwMode="auto">
            <a:xfrm>
              <a:off x="4635" y="9225"/>
              <a:ext cx="2025" cy="780"/>
            </a:xfrm>
            <a:prstGeom prst="rect">
              <a:avLst/>
            </a:prstGeom>
            <a:solidFill>
              <a:srgbClr val="FFFFFF"/>
            </a:solidFill>
            <a:ln w="9525">
              <a:solidFill>
                <a:srgbClr val="000000"/>
              </a:solidFill>
              <a:miter lim="800000"/>
              <a:headEnd/>
              <a:tailEnd/>
            </a:ln>
          </p:spPr>
          <p:txBody>
            <a:bodyPr/>
            <a:lstStyle/>
            <a:p>
              <a:pPr algn="ctr" rtl="1">
                <a:spcAft>
                  <a:spcPts val="1000"/>
                </a:spcAft>
                <a:defRPr/>
              </a:pPr>
              <a:r>
                <a:rPr lang="en-US" sz="1100">
                  <a:latin typeface="Times New Roman" pitchFamily="18" charset="0"/>
                  <a:ea typeface="Arial" pitchFamily="34" charset="0"/>
                  <a:cs typeface="Times New Roman" pitchFamily="18" charset="0"/>
                </a:rPr>
                <a:t>Quotient = Num1/Num2</a:t>
              </a:r>
              <a:endParaRPr lang="ar-EG">
                <a:latin typeface="Times New Roman" pitchFamily="18" charset="0"/>
                <a:cs typeface="Times New Roman" pitchFamily="18" charset="0"/>
              </a:endParaRPr>
            </a:p>
          </p:txBody>
        </p:sp>
        <p:cxnSp>
          <p:nvCxnSpPr>
            <p:cNvPr id="18" name="AutoShape 16">
              <a:extLst>
                <a:ext uri="{FF2B5EF4-FFF2-40B4-BE49-F238E27FC236}">
                  <a16:creationId xmlns:a16="http://schemas.microsoft.com/office/drawing/2014/main" id="{849804FB-92D9-401F-0E06-CA6C78DF7C6C}"/>
                </a:ext>
              </a:extLst>
            </p:cNvPr>
            <p:cNvCxnSpPr>
              <a:cxnSpLocks noChangeShapeType="1"/>
            </p:cNvCxnSpPr>
            <p:nvPr/>
          </p:nvCxnSpPr>
          <p:spPr bwMode="auto">
            <a:xfrm>
              <a:off x="5640" y="10005"/>
              <a:ext cx="0" cy="270"/>
            </a:xfrm>
            <a:prstGeom prst="straightConnector1">
              <a:avLst/>
            </a:prstGeom>
            <a:noFill/>
            <a:ln w="9525">
              <a:solidFill>
                <a:srgbClr val="000000"/>
              </a:solidFill>
              <a:round/>
              <a:headEnd/>
              <a:tailEnd type="triangle" w="med" len="med"/>
            </a:ln>
          </p:spPr>
        </p:cxnSp>
        <p:sp>
          <p:nvSpPr>
            <p:cNvPr id="19" name="AutoShape 17">
              <a:extLst>
                <a:ext uri="{FF2B5EF4-FFF2-40B4-BE49-F238E27FC236}">
                  <a16:creationId xmlns:a16="http://schemas.microsoft.com/office/drawing/2014/main" id="{CCBCD468-DD18-617D-BCAE-BE78C5E7DEF3}"/>
                </a:ext>
              </a:extLst>
            </p:cNvPr>
            <p:cNvSpPr>
              <a:spLocks noChangeArrowheads="1"/>
            </p:cNvSpPr>
            <p:nvPr/>
          </p:nvSpPr>
          <p:spPr bwMode="auto">
            <a:xfrm>
              <a:off x="4402" y="10275"/>
              <a:ext cx="2438" cy="570"/>
            </a:xfrm>
            <a:prstGeom prst="parallelogram">
              <a:avLst>
                <a:gd name="adj" fmla="val 106930"/>
              </a:avLst>
            </a:prstGeom>
            <a:solidFill>
              <a:srgbClr val="FFFFFF"/>
            </a:solidFill>
            <a:ln w="9525">
              <a:solidFill>
                <a:srgbClr val="000000"/>
              </a:solidFill>
              <a:miter lim="800000"/>
              <a:headEnd/>
              <a:tailEnd/>
            </a:ln>
          </p:spPr>
          <p:txBody>
            <a:bodyPr/>
            <a:lstStyle/>
            <a:p>
              <a:pPr algn="ctr" rtl="1">
                <a:spcAft>
                  <a:spcPts val="1000"/>
                </a:spcAft>
                <a:defRPr/>
              </a:pPr>
              <a:r>
                <a:rPr lang="en-US" sz="1100" dirty="0">
                  <a:latin typeface="Times New Roman" pitchFamily="18" charset="0"/>
                  <a:ea typeface="Arial" pitchFamily="34" charset="0"/>
                  <a:cs typeface="Times New Roman" pitchFamily="18" charset="0"/>
                </a:rPr>
                <a:t>Print Sum</a:t>
              </a:r>
              <a:endParaRPr lang="ar-EG" dirty="0">
                <a:latin typeface="Times New Roman" pitchFamily="18" charset="0"/>
                <a:cs typeface="Times New Roman" pitchFamily="18" charset="0"/>
              </a:endParaRPr>
            </a:p>
          </p:txBody>
        </p:sp>
        <p:cxnSp>
          <p:nvCxnSpPr>
            <p:cNvPr id="20" name="AutoShape 18">
              <a:extLst>
                <a:ext uri="{FF2B5EF4-FFF2-40B4-BE49-F238E27FC236}">
                  <a16:creationId xmlns:a16="http://schemas.microsoft.com/office/drawing/2014/main" id="{978BCDCF-71E2-BA17-38BC-D653BE693103}"/>
                </a:ext>
              </a:extLst>
            </p:cNvPr>
            <p:cNvCxnSpPr>
              <a:cxnSpLocks noChangeShapeType="1"/>
            </p:cNvCxnSpPr>
            <p:nvPr/>
          </p:nvCxnSpPr>
          <p:spPr bwMode="auto">
            <a:xfrm>
              <a:off x="5610" y="10815"/>
              <a:ext cx="0" cy="270"/>
            </a:xfrm>
            <a:prstGeom prst="straightConnector1">
              <a:avLst/>
            </a:prstGeom>
            <a:noFill/>
            <a:ln w="9525">
              <a:solidFill>
                <a:srgbClr val="000000"/>
              </a:solidFill>
              <a:round/>
              <a:headEnd/>
              <a:tailEnd type="triangle" w="med" len="med"/>
            </a:ln>
          </p:spPr>
        </p:cxnSp>
        <p:sp>
          <p:nvSpPr>
            <p:cNvPr id="21" name="AutoShape 19">
              <a:extLst>
                <a:ext uri="{FF2B5EF4-FFF2-40B4-BE49-F238E27FC236}">
                  <a16:creationId xmlns:a16="http://schemas.microsoft.com/office/drawing/2014/main" id="{F3B76A9A-6499-4125-B30D-125EB0257CDF}"/>
                </a:ext>
              </a:extLst>
            </p:cNvPr>
            <p:cNvSpPr>
              <a:spLocks noChangeArrowheads="1"/>
            </p:cNvSpPr>
            <p:nvPr/>
          </p:nvSpPr>
          <p:spPr bwMode="auto">
            <a:xfrm>
              <a:off x="3937" y="11085"/>
              <a:ext cx="3293" cy="570"/>
            </a:xfrm>
            <a:prstGeom prst="parallelogram">
              <a:avLst>
                <a:gd name="adj" fmla="val 144430"/>
              </a:avLst>
            </a:prstGeom>
            <a:solidFill>
              <a:srgbClr val="FFFFFF"/>
            </a:solidFill>
            <a:ln w="9525">
              <a:solidFill>
                <a:srgbClr val="000000"/>
              </a:solidFill>
              <a:miter lim="800000"/>
              <a:headEnd/>
              <a:tailEnd/>
            </a:ln>
          </p:spPr>
          <p:txBody>
            <a:bodyPr/>
            <a:lstStyle/>
            <a:p>
              <a:pPr algn="ctr" rtl="1">
                <a:spcAft>
                  <a:spcPts val="1000"/>
                </a:spcAft>
                <a:defRPr/>
              </a:pPr>
              <a:r>
                <a:rPr lang="en-US" sz="1100" dirty="0">
                  <a:latin typeface="Times New Roman" pitchFamily="18" charset="0"/>
                  <a:ea typeface="Arial" pitchFamily="34" charset="0"/>
                  <a:cs typeface="Times New Roman" pitchFamily="18" charset="0"/>
                </a:rPr>
                <a:t>Print Difference</a:t>
              </a:r>
              <a:endParaRPr lang="ar-EG" dirty="0">
                <a:latin typeface="Times New Roman" pitchFamily="18" charset="0"/>
                <a:cs typeface="Times New Roman" pitchFamily="18" charset="0"/>
              </a:endParaRPr>
            </a:p>
          </p:txBody>
        </p:sp>
        <p:cxnSp>
          <p:nvCxnSpPr>
            <p:cNvPr id="22" name="AutoShape 20">
              <a:extLst>
                <a:ext uri="{FF2B5EF4-FFF2-40B4-BE49-F238E27FC236}">
                  <a16:creationId xmlns:a16="http://schemas.microsoft.com/office/drawing/2014/main" id="{DE5C014D-5425-F9BC-D7B9-9D46DC9D7AF4}"/>
                </a:ext>
              </a:extLst>
            </p:cNvPr>
            <p:cNvCxnSpPr>
              <a:cxnSpLocks noChangeShapeType="1"/>
            </p:cNvCxnSpPr>
            <p:nvPr/>
          </p:nvCxnSpPr>
          <p:spPr bwMode="auto">
            <a:xfrm>
              <a:off x="5625" y="11640"/>
              <a:ext cx="0" cy="270"/>
            </a:xfrm>
            <a:prstGeom prst="straightConnector1">
              <a:avLst/>
            </a:prstGeom>
            <a:noFill/>
            <a:ln w="9525">
              <a:solidFill>
                <a:srgbClr val="000000"/>
              </a:solidFill>
              <a:round/>
              <a:headEnd/>
              <a:tailEnd type="triangle" w="med" len="med"/>
            </a:ln>
          </p:spPr>
        </p:cxnSp>
        <p:sp>
          <p:nvSpPr>
            <p:cNvPr id="23" name="AutoShape 21">
              <a:extLst>
                <a:ext uri="{FF2B5EF4-FFF2-40B4-BE49-F238E27FC236}">
                  <a16:creationId xmlns:a16="http://schemas.microsoft.com/office/drawing/2014/main" id="{F9E222DF-5C79-2440-7672-6737AAC07FD5}"/>
                </a:ext>
              </a:extLst>
            </p:cNvPr>
            <p:cNvSpPr>
              <a:spLocks noChangeArrowheads="1"/>
            </p:cNvSpPr>
            <p:nvPr/>
          </p:nvSpPr>
          <p:spPr bwMode="auto">
            <a:xfrm>
              <a:off x="4237" y="11910"/>
              <a:ext cx="2768" cy="570"/>
            </a:xfrm>
            <a:prstGeom prst="parallelogram">
              <a:avLst>
                <a:gd name="adj" fmla="val 121404"/>
              </a:avLst>
            </a:prstGeom>
            <a:solidFill>
              <a:srgbClr val="FFFFFF"/>
            </a:solidFill>
            <a:ln w="9525">
              <a:solidFill>
                <a:srgbClr val="000000"/>
              </a:solidFill>
              <a:miter lim="800000"/>
              <a:headEnd/>
              <a:tailEnd/>
            </a:ln>
          </p:spPr>
          <p:txBody>
            <a:bodyPr/>
            <a:lstStyle/>
            <a:p>
              <a:pPr algn="ctr" rtl="1">
                <a:spcAft>
                  <a:spcPts val="1000"/>
                </a:spcAft>
                <a:defRPr/>
              </a:pPr>
              <a:r>
                <a:rPr lang="en-US" sz="1100" dirty="0">
                  <a:latin typeface="Times New Roman" pitchFamily="18" charset="0"/>
                  <a:ea typeface="Arial" pitchFamily="34" charset="0"/>
                  <a:cs typeface="Times New Roman" pitchFamily="18" charset="0"/>
                </a:rPr>
                <a:t>Print Product</a:t>
              </a:r>
              <a:endParaRPr lang="ar-EG" dirty="0">
                <a:latin typeface="Times New Roman" pitchFamily="18" charset="0"/>
                <a:cs typeface="Times New Roman" pitchFamily="18" charset="0"/>
              </a:endParaRPr>
            </a:p>
          </p:txBody>
        </p:sp>
        <p:cxnSp>
          <p:nvCxnSpPr>
            <p:cNvPr id="24" name="AutoShape 22">
              <a:extLst>
                <a:ext uri="{FF2B5EF4-FFF2-40B4-BE49-F238E27FC236}">
                  <a16:creationId xmlns:a16="http://schemas.microsoft.com/office/drawing/2014/main" id="{0535F4D2-4868-DD69-8BC3-68D622036392}"/>
                </a:ext>
              </a:extLst>
            </p:cNvPr>
            <p:cNvCxnSpPr>
              <a:cxnSpLocks noChangeShapeType="1"/>
            </p:cNvCxnSpPr>
            <p:nvPr/>
          </p:nvCxnSpPr>
          <p:spPr bwMode="auto">
            <a:xfrm>
              <a:off x="5640" y="12469"/>
              <a:ext cx="0" cy="270"/>
            </a:xfrm>
            <a:prstGeom prst="straightConnector1">
              <a:avLst/>
            </a:prstGeom>
            <a:noFill/>
            <a:ln w="9525">
              <a:solidFill>
                <a:srgbClr val="000000"/>
              </a:solidFill>
              <a:round/>
              <a:headEnd/>
              <a:tailEnd type="triangle" w="med" len="med"/>
            </a:ln>
          </p:spPr>
        </p:cxnSp>
        <p:sp>
          <p:nvSpPr>
            <p:cNvPr id="25" name="AutoShape 23">
              <a:extLst>
                <a:ext uri="{FF2B5EF4-FFF2-40B4-BE49-F238E27FC236}">
                  <a16:creationId xmlns:a16="http://schemas.microsoft.com/office/drawing/2014/main" id="{020BA462-CDA5-EB57-1898-BC347EA9C3A8}"/>
                </a:ext>
              </a:extLst>
            </p:cNvPr>
            <p:cNvSpPr>
              <a:spLocks noChangeArrowheads="1"/>
            </p:cNvSpPr>
            <p:nvPr/>
          </p:nvSpPr>
          <p:spPr bwMode="auto">
            <a:xfrm>
              <a:off x="4222" y="12739"/>
              <a:ext cx="2828" cy="570"/>
            </a:xfrm>
            <a:prstGeom prst="parallelogram">
              <a:avLst>
                <a:gd name="adj" fmla="val 124035"/>
              </a:avLst>
            </a:prstGeom>
            <a:solidFill>
              <a:srgbClr val="FFFFFF"/>
            </a:solidFill>
            <a:ln w="9525">
              <a:solidFill>
                <a:srgbClr val="000000"/>
              </a:solidFill>
              <a:miter lim="800000"/>
              <a:headEnd/>
              <a:tailEnd/>
            </a:ln>
          </p:spPr>
          <p:txBody>
            <a:bodyPr/>
            <a:lstStyle/>
            <a:p>
              <a:pPr algn="ctr" rtl="1">
                <a:spcAft>
                  <a:spcPts val="1000"/>
                </a:spcAft>
                <a:defRPr/>
              </a:pPr>
              <a:r>
                <a:rPr lang="en-US" sz="1100" dirty="0">
                  <a:latin typeface="Times New Roman" pitchFamily="18" charset="0"/>
                  <a:ea typeface="Arial" pitchFamily="34" charset="0"/>
                  <a:cs typeface="Times New Roman" pitchFamily="18" charset="0"/>
                </a:rPr>
                <a:t>Print Quotient</a:t>
              </a:r>
              <a:endParaRPr lang="ar-EG" dirty="0">
                <a:latin typeface="Times New Roman" pitchFamily="18" charset="0"/>
                <a:cs typeface="Times New Roman" pitchFamily="18" charset="0"/>
              </a:endParaRPr>
            </a:p>
          </p:txBody>
        </p:sp>
        <p:cxnSp>
          <p:nvCxnSpPr>
            <p:cNvPr id="26" name="AutoShape 24">
              <a:extLst>
                <a:ext uri="{FF2B5EF4-FFF2-40B4-BE49-F238E27FC236}">
                  <a16:creationId xmlns:a16="http://schemas.microsoft.com/office/drawing/2014/main" id="{A5BE357A-B8AB-6FE8-8606-D51493D4413A}"/>
                </a:ext>
              </a:extLst>
            </p:cNvPr>
            <p:cNvCxnSpPr>
              <a:cxnSpLocks noChangeShapeType="1"/>
            </p:cNvCxnSpPr>
            <p:nvPr/>
          </p:nvCxnSpPr>
          <p:spPr bwMode="auto">
            <a:xfrm>
              <a:off x="5610" y="13309"/>
              <a:ext cx="0" cy="270"/>
            </a:xfrm>
            <a:prstGeom prst="straightConnector1">
              <a:avLst/>
            </a:prstGeom>
            <a:noFill/>
            <a:ln w="9525">
              <a:solidFill>
                <a:srgbClr val="000000"/>
              </a:solidFill>
              <a:round/>
              <a:headEnd/>
              <a:tailEnd type="triangle" w="med" len="med"/>
            </a:ln>
          </p:spPr>
        </p:cxnSp>
        <p:sp>
          <p:nvSpPr>
            <p:cNvPr id="27" name="AutoShape 25">
              <a:extLst>
                <a:ext uri="{FF2B5EF4-FFF2-40B4-BE49-F238E27FC236}">
                  <a16:creationId xmlns:a16="http://schemas.microsoft.com/office/drawing/2014/main" id="{E5C119EA-5676-20FB-F4CB-5C27A2227E3B}"/>
                </a:ext>
              </a:extLst>
            </p:cNvPr>
            <p:cNvSpPr>
              <a:spLocks noChangeArrowheads="1"/>
            </p:cNvSpPr>
            <p:nvPr/>
          </p:nvSpPr>
          <p:spPr bwMode="auto">
            <a:xfrm>
              <a:off x="4957" y="13579"/>
              <a:ext cx="1238" cy="461"/>
            </a:xfrm>
            <a:prstGeom prst="roundRect">
              <a:avLst>
                <a:gd name="adj" fmla="val 16667"/>
              </a:avLst>
            </a:prstGeom>
            <a:solidFill>
              <a:srgbClr val="FFFFFF"/>
            </a:solidFill>
            <a:ln w="9525">
              <a:solidFill>
                <a:srgbClr val="000000"/>
              </a:solidFill>
              <a:round/>
              <a:headEnd/>
              <a:tailEnd/>
            </a:ln>
          </p:spPr>
          <p:txBody>
            <a:bodyPr/>
            <a:lstStyle/>
            <a:p>
              <a:pPr algn="ctr" rtl="1">
                <a:spcAft>
                  <a:spcPts val="1000"/>
                </a:spcAft>
                <a:defRPr/>
              </a:pPr>
              <a:r>
                <a:rPr lang="en-US" sz="1100">
                  <a:latin typeface="Times New Roman" pitchFamily="18" charset="0"/>
                  <a:ea typeface="Arial" pitchFamily="34" charset="0"/>
                  <a:cs typeface="Times New Roman" pitchFamily="18" charset="0"/>
                </a:rPr>
                <a:t>END</a:t>
              </a:r>
              <a:endParaRPr lang="ar-EG">
                <a:latin typeface="Times New Roman" pitchFamily="18" charset="0"/>
                <a:cs typeface="Times New Roman" pitchFamily="18" charset="0"/>
              </a:endParaRPr>
            </a:p>
          </p:txBody>
        </p:sp>
      </p:grpSp>
    </p:spTree>
    <p:extLst>
      <p:ext uri="{BB962C8B-B14F-4D97-AF65-F5344CB8AC3E}">
        <p14:creationId xmlns:p14="http://schemas.microsoft.com/office/powerpoint/2010/main" val="796873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7BFE6-B30B-5FE9-C2D8-C01B1A0562A7}"/>
              </a:ext>
            </a:extLst>
          </p:cNvPr>
          <p:cNvSpPr>
            <a:spLocks noGrp="1"/>
          </p:cNvSpPr>
          <p:nvPr>
            <p:ph type="title"/>
          </p:nvPr>
        </p:nvSpPr>
        <p:spPr/>
        <p:txBody>
          <a:bodyPr/>
          <a:lstStyle/>
          <a:p>
            <a:r>
              <a:rPr lang="en-US" dirty="0"/>
              <a:t>Exercise _ 3</a:t>
            </a:r>
          </a:p>
        </p:txBody>
      </p:sp>
      <p:sp>
        <p:nvSpPr>
          <p:cNvPr id="3" name="Content Placeholder 2">
            <a:extLst>
              <a:ext uri="{FF2B5EF4-FFF2-40B4-BE49-F238E27FC236}">
                <a16:creationId xmlns:a16="http://schemas.microsoft.com/office/drawing/2014/main" id="{B9EDCF5C-61A8-2AB8-3F35-2B2C72297E54}"/>
              </a:ext>
            </a:extLst>
          </p:cNvPr>
          <p:cNvSpPr>
            <a:spLocks noGrp="1"/>
          </p:cNvSpPr>
          <p:nvPr>
            <p:ph idx="1"/>
          </p:nvPr>
        </p:nvSpPr>
        <p:spPr/>
        <p:txBody>
          <a:bodyPr/>
          <a:lstStyle/>
          <a:p>
            <a:pPr eaLnBrk="1" hangingPunct="1"/>
            <a:r>
              <a:rPr lang="en-US" altLang="en-US" sz="2800" dirty="0">
                <a:latin typeface="Times New Roman" panose="02020603050405020304" pitchFamily="18" charset="0"/>
                <a:cs typeface="Times New Roman" panose="02020603050405020304" pitchFamily="18" charset="0"/>
              </a:rPr>
              <a:t>You work in a store that sells imported fabric. Most of the fabric you sell is measured in square yards, but your customers want to know the equivalent amount in square meters. Design an Flowchart to perform this conversion.</a:t>
            </a:r>
          </a:p>
          <a:p>
            <a:pPr eaLnBrk="1" hangingPunct="1">
              <a:buFont typeface="Wingdings 3" panose="05040102010807070707" pitchFamily="18" charset="2"/>
              <a:buNone/>
            </a:pPr>
            <a:r>
              <a:rPr lang="en-US" altLang="en-US" sz="2800" b="1" dirty="0">
                <a:latin typeface="Times New Roman" panose="02020603050405020304" pitchFamily="18" charset="0"/>
                <a:cs typeface="Times New Roman" panose="02020603050405020304" pitchFamily="18" charset="0"/>
              </a:rPr>
              <a:t>Hint</a:t>
            </a:r>
            <a:r>
              <a:rPr lang="en-US" altLang="en-US" sz="2800" dirty="0">
                <a:latin typeface="Times New Roman" panose="02020603050405020304" pitchFamily="18" charset="0"/>
                <a:cs typeface="Times New Roman" panose="02020603050405020304" pitchFamily="18" charset="0"/>
              </a:rPr>
              <a:t>:</a:t>
            </a:r>
          </a:p>
          <a:p>
            <a:pPr eaLnBrk="1" hangingPunct="1">
              <a:buFont typeface="Wingdings 3" panose="05040102010807070707" pitchFamily="18" charset="2"/>
              <a:buNone/>
            </a:pPr>
            <a:r>
              <a:rPr lang="en-US" altLang="en-US" sz="2800" dirty="0">
                <a:latin typeface="Times New Roman" panose="02020603050405020304" pitchFamily="18" charset="0"/>
                <a:cs typeface="Times New Roman" panose="02020603050405020304" pitchFamily="18" charset="0"/>
              </a:rPr>
              <a:t> 1 square meter = 1.198 yards</a:t>
            </a:r>
            <a:endParaRPr lang="en-US" dirty="0"/>
          </a:p>
        </p:txBody>
      </p:sp>
      <p:grpSp>
        <p:nvGrpSpPr>
          <p:cNvPr id="4" name="Group 2">
            <a:extLst>
              <a:ext uri="{FF2B5EF4-FFF2-40B4-BE49-F238E27FC236}">
                <a16:creationId xmlns:a16="http://schemas.microsoft.com/office/drawing/2014/main" id="{156DBF04-85FC-D0AE-4A51-46DB3D325B15}"/>
              </a:ext>
            </a:extLst>
          </p:cNvPr>
          <p:cNvGrpSpPr>
            <a:grpSpLocks/>
          </p:cNvGrpSpPr>
          <p:nvPr/>
        </p:nvGrpSpPr>
        <p:grpSpPr bwMode="auto">
          <a:xfrm>
            <a:off x="5916456" y="2712492"/>
            <a:ext cx="4572032" cy="3452812"/>
            <a:chOff x="4515" y="4950"/>
            <a:chExt cx="2970" cy="5437"/>
          </a:xfrm>
          <a:effectLst>
            <a:outerShdw blurRad="50800" dist="38100" dir="16200000" rotWithShape="0">
              <a:prstClr val="black">
                <a:alpha val="40000"/>
              </a:prstClr>
            </a:outerShdw>
          </a:effectLst>
        </p:grpSpPr>
        <p:sp>
          <p:nvSpPr>
            <p:cNvPr id="5" name="AutoShape 3">
              <a:extLst>
                <a:ext uri="{FF2B5EF4-FFF2-40B4-BE49-F238E27FC236}">
                  <a16:creationId xmlns:a16="http://schemas.microsoft.com/office/drawing/2014/main" id="{0D0C2566-6CF6-D5FE-2656-15ADA432BD54}"/>
                </a:ext>
              </a:extLst>
            </p:cNvPr>
            <p:cNvSpPr>
              <a:spLocks noChangeArrowheads="1"/>
            </p:cNvSpPr>
            <p:nvPr/>
          </p:nvSpPr>
          <p:spPr bwMode="auto">
            <a:xfrm>
              <a:off x="5190" y="4950"/>
              <a:ext cx="1395" cy="465"/>
            </a:xfrm>
            <a:prstGeom prst="roundRect">
              <a:avLst>
                <a:gd name="adj" fmla="val 16667"/>
              </a:avLst>
            </a:prstGeom>
            <a:solidFill>
              <a:srgbClr val="FFFFFF"/>
            </a:solidFill>
            <a:ln w="9525">
              <a:solidFill>
                <a:srgbClr val="000000"/>
              </a:solidFill>
              <a:round/>
              <a:headEnd/>
              <a:tailEnd/>
            </a:ln>
          </p:spPr>
          <p:txBody>
            <a:bodyPr/>
            <a:lstStyle/>
            <a:p>
              <a:pPr algn="ctr" rtl="1">
                <a:spcAft>
                  <a:spcPts val="1000"/>
                </a:spcAft>
                <a:defRPr/>
              </a:pPr>
              <a:r>
                <a:rPr lang="en-US" sz="1100" dirty="0">
                  <a:latin typeface="Times New Roman" pitchFamily="18" charset="0"/>
                  <a:ea typeface="Arial" pitchFamily="34" charset="0"/>
                  <a:cs typeface="Times New Roman" pitchFamily="18" charset="0"/>
                </a:rPr>
                <a:t>Start</a:t>
              </a:r>
              <a:endParaRPr lang="ar-EG" dirty="0">
                <a:latin typeface="Times New Roman" pitchFamily="18" charset="0"/>
                <a:cs typeface="Times New Roman" pitchFamily="18" charset="0"/>
              </a:endParaRPr>
            </a:p>
          </p:txBody>
        </p:sp>
        <p:cxnSp>
          <p:nvCxnSpPr>
            <p:cNvPr id="6" name="AutoShape 4">
              <a:extLst>
                <a:ext uri="{FF2B5EF4-FFF2-40B4-BE49-F238E27FC236}">
                  <a16:creationId xmlns:a16="http://schemas.microsoft.com/office/drawing/2014/main" id="{73EA244F-20E0-D5ED-198C-5083BC784BA9}"/>
                </a:ext>
              </a:extLst>
            </p:cNvPr>
            <p:cNvCxnSpPr>
              <a:cxnSpLocks noChangeShapeType="1"/>
            </p:cNvCxnSpPr>
            <p:nvPr/>
          </p:nvCxnSpPr>
          <p:spPr bwMode="auto">
            <a:xfrm>
              <a:off x="5895" y="5415"/>
              <a:ext cx="15" cy="435"/>
            </a:xfrm>
            <a:prstGeom prst="straightConnector1">
              <a:avLst/>
            </a:prstGeom>
            <a:noFill/>
            <a:ln w="9525">
              <a:solidFill>
                <a:srgbClr val="000000"/>
              </a:solidFill>
              <a:round/>
              <a:headEnd/>
              <a:tailEnd type="triangle" w="med" len="med"/>
            </a:ln>
          </p:spPr>
        </p:cxnSp>
        <p:sp>
          <p:nvSpPr>
            <p:cNvPr id="7" name="AutoShape 5">
              <a:extLst>
                <a:ext uri="{FF2B5EF4-FFF2-40B4-BE49-F238E27FC236}">
                  <a16:creationId xmlns:a16="http://schemas.microsoft.com/office/drawing/2014/main" id="{204D5827-2681-B69F-6880-A381729C4509}"/>
                </a:ext>
              </a:extLst>
            </p:cNvPr>
            <p:cNvSpPr>
              <a:spLocks noChangeArrowheads="1"/>
            </p:cNvSpPr>
            <p:nvPr/>
          </p:nvSpPr>
          <p:spPr bwMode="auto">
            <a:xfrm>
              <a:off x="4725" y="5850"/>
              <a:ext cx="2370" cy="1200"/>
            </a:xfrm>
            <a:prstGeom prst="parallelogram">
              <a:avLst>
                <a:gd name="adj" fmla="val 49375"/>
              </a:avLst>
            </a:prstGeom>
            <a:solidFill>
              <a:srgbClr val="FFFFFF"/>
            </a:solidFill>
            <a:ln w="9525">
              <a:solidFill>
                <a:srgbClr val="000000"/>
              </a:solidFill>
              <a:miter lim="800000"/>
              <a:headEnd/>
              <a:tailEnd/>
            </a:ln>
          </p:spPr>
          <p:txBody>
            <a:bodyPr/>
            <a:lstStyle/>
            <a:p>
              <a:pPr algn="ctr" rtl="1">
                <a:spcAft>
                  <a:spcPts val="1000"/>
                </a:spcAft>
                <a:defRPr/>
              </a:pPr>
              <a:r>
                <a:rPr lang="en-US" sz="1100">
                  <a:latin typeface="Times New Roman" pitchFamily="18" charset="0"/>
                  <a:ea typeface="Arial" pitchFamily="34" charset="0"/>
                  <a:cs typeface="Times New Roman" pitchFamily="18" charset="0"/>
                </a:rPr>
                <a:t>Read value in Yard (Y)</a:t>
              </a:r>
              <a:endParaRPr lang="ar-EG">
                <a:latin typeface="Times New Roman" pitchFamily="18" charset="0"/>
                <a:cs typeface="Times New Roman" pitchFamily="18" charset="0"/>
              </a:endParaRPr>
            </a:p>
          </p:txBody>
        </p:sp>
        <p:cxnSp>
          <p:nvCxnSpPr>
            <p:cNvPr id="8" name="AutoShape 6">
              <a:extLst>
                <a:ext uri="{FF2B5EF4-FFF2-40B4-BE49-F238E27FC236}">
                  <a16:creationId xmlns:a16="http://schemas.microsoft.com/office/drawing/2014/main" id="{9EA2267A-EFEB-EBD4-E4A2-17361F8F5842}"/>
                </a:ext>
              </a:extLst>
            </p:cNvPr>
            <p:cNvCxnSpPr>
              <a:cxnSpLocks noChangeShapeType="1"/>
            </p:cNvCxnSpPr>
            <p:nvPr/>
          </p:nvCxnSpPr>
          <p:spPr bwMode="auto">
            <a:xfrm>
              <a:off x="5895" y="7020"/>
              <a:ext cx="15" cy="435"/>
            </a:xfrm>
            <a:prstGeom prst="straightConnector1">
              <a:avLst/>
            </a:prstGeom>
            <a:noFill/>
            <a:ln w="9525">
              <a:solidFill>
                <a:srgbClr val="000000"/>
              </a:solidFill>
              <a:round/>
              <a:headEnd/>
              <a:tailEnd type="triangle" w="med" len="med"/>
            </a:ln>
          </p:spPr>
        </p:cxnSp>
        <p:sp>
          <p:nvSpPr>
            <p:cNvPr id="9" name="Rectangle 7">
              <a:extLst>
                <a:ext uri="{FF2B5EF4-FFF2-40B4-BE49-F238E27FC236}">
                  <a16:creationId xmlns:a16="http://schemas.microsoft.com/office/drawing/2014/main" id="{211D12C7-80BA-43A4-B4A6-5D34C2C52A22}"/>
                </a:ext>
              </a:extLst>
            </p:cNvPr>
            <p:cNvSpPr>
              <a:spLocks noChangeArrowheads="1"/>
            </p:cNvSpPr>
            <p:nvPr/>
          </p:nvSpPr>
          <p:spPr bwMode="auto">
            <a:xfrm>
              <a:off x="4515" y="7455"/>
              <a:ext cx="2970" cy="780"/>
            </a:xfrm>
            <a:prstGeom prst="rect">
              <a:avLst/>
            </a:prstGeom>
            <a:solidFill>
              <a:srgbClr val="FFFFFF"/>
            </a:solidFill>
            <a:ln w="9525">
              <a:solidFill>
                <a:srgbClr val="000000"/>
              </a:solidFill>
              <a:miter lim="800000"/>
              <a:headEnd/>
              <a:tailEnd/>
            </a:ln>
          </p:spPr>
          <p:txBody>
            <a:bodyPr/>
            <a:lstStyle/>
            <a:p>
              <a:pPr algn="ctr" rtl="1">
                <a:spcAft>
                  <a:spcPts val="1000"/>
                </a:spcAft>
                <a:defRPr/>
              </a:pPr>
              <a:r>
                <a:rPr lang="en-US" sz="1100">
                  <a:latin typeface="Times New Roman" pitchFamily="18" charset="0"/>
                  <a:ea typeface="Arial" pitchFamily="34" charset="0"/>
                  <a:cs typeface="Times New Roman" pitchFamily="18" charset="0"/>
                </a:rPr>
                <a:t>Square meter Value (S) = Y/1.198</a:t>
              </a:r>
              <a:endParaRPr lang="ar-EG">
                <a:latin typeface="Times New Roman" pitchFamily="18" charset="0"/>
                <a:cs typeface="Times New Roman" pitchFamily="18" charset="0"/>
              </a:endParaRPr>
            </a:p>
          </p:txBody>
        </p:sp>
        <p:cxnSp>
          <p:nvCxnSpPr>
            <p:cNvPr id="10" name="AutoShape 8">
              <a:extLst>
                <a:ext uri="{FF2B5EF4-FFF2-40B4-BE49-F238E27FC236}">
                  <a16:creationId xmlns:a16="http://schemas.microsoft.com/office/drawing/2014/main" id="{5D3F2737-9FB6-98F1-EAC5-82BBF046EF89}"/>
                </a:ext>
              </a:extLst>
            </p:cNvPr>
            <p:cNvCxnSpPr>
              <a:cxnSpLocks noChangeShapeType="1"/>
            </p:cNvCxnSpPr>
            <p:nvPr/>
          </p:nvCxnSpPr>
          <p:spPr bwMode="auto">
            <a:xfrm>
              <a:off x="5910" y="8190"/>
              <a:ext cx="15" cy="435"/>
            </a:xfrm>
            <a:prstGeom prst="straightConnector1">
              <a:avLst/>
            </a:prstGeom>
            <a:noFill/>
            <a:ln w="9525">
              <a:solidFill>
                <a:srgbClr val="000000"/>
              </a:solidFill>
              <a:round/>
              <a:headEnd/>
              <a:tailEnd type="triangle" w="med" len="med"/>
            </a:ln>
          </p:spPr>
        </p:cxnSp>
        <p:sp>
          <p:nvSpPr>
            <p:cNvPr id="11" name="AutoShape 9">
              <a:extLst>
                <a:ext uri="{FF2B5EF4-FFF2-40B4-BE49-F238E27FC236}">
                  <a16:creationId xmlns:a16="http://schemas.microsoft.com/office/drawing/2014/main" id="{AE1324C5-E9E9-94B9-EAAB-DA17521B4770}"/>
                </a:ext>
              </a:extLst>
            </p:cNvPr>
            <p:cNvSpPr>
              <a:spLocks noChangeArrowheads="1"/>
            </p:cNvSpPr>
            <p:nvPr/>
          </p:nvSpPr>
          <p:spPr bwMode="auto">
            <a:xfrm>
              <a:off x="4680" y="8655"/>
              <a:ext cx="2370" cy="810"/>
            </a:xfrm>
            <a:prstGeom prst="parallelogram">
              <a:avLst>
                <a:gd name="adj" fmla="val 73148"/>
              </a:avLst>
            </a:prstGeom>
            <a:solidFill>
              <a:srgbClr val="FFFFFF"/>
            </a:solidFill>
            <a:ln w="9525">
              <a:solidFill>
                <a:srgbClr val="000000"/>
              </a:solidFill>
              <a:miter lim="800000"/>
              <a:headEnd/>
              <a:tailEnd/>
            </a:ln>
          </p:spPr>
          <p:txBody>
            <a:bodyPr/>
            <a:lstStyle/>
            <a:p>
              <a:pPr algn="ctr" rtl="1">
                <a:spcAft>
                  <a:spcPts val="1000"/>
                </a:spcAft>
                <a:defRPr/>
              </a:pPr>
              <a:r>
                <a:rPr lang="en-US" sz="1100">
                  <a:latin typeface="Times New Roman" pitchFamily="18" charset="0"/>
                  <a:ea typeface="Arial" pitchFamily="34" charset="0"/>
                  <a:cs typeface="Times New Roman" pitchFamily="18" charset="0"/>
                </a:rPr>
                <a:t>Output S</a:t>
              </a:r>
              <a:endParaRPr lang="ar-EG">
                <a:latin typeface="Times New Roman" pitchFamily="18" charset="0"/>
                <a:cs typeface="Times New Roman" pitchFamily="18" charset="0"/>
              </a:endParaRPr>
            </a:p>
          </p:txBody>
        </p:sp>
        <p:sp>
          <p:nvSpPr>
            <p:cNvPr id="12" name="AutoShape 10">
              <a:extLst>
                <a:ext uri="{FF2B5EF4-FFF2-40B4-BE49-F238E27FC236}">
                  <a16:creationId xmlns:a16="http://schemas.microsoft.com/office/drawing/2014/main" id="{EA086E38-BE03-CC07-3B80-CEFBF22D92B3}"/>
                </a:ext>
              </a:extLst>
            </p:cNvPr>
            <p:cNvSpPr>
              <a:spLocks noChangeArrowheads="1"/>
            </p:cNvSpPr>
            <p:nvPr/>
          </p:nvSpPr>
          <p:spPr bwMode="auto">
            <a:xfrm>
              <a:off x="5197" y="9922"/>
              <a:ext cx="1395" cy="465"/>
            </a:xfrm>
            <a:prstGeom prst="roundRect">
              <a:avLst>
                <a:gd name="adj" fmla="val 16667"/>
              </a:avLst>
            </a:prstGeom>
            <a:solidFill>
              <a:srgbClr val="FFFFFF"/>
            </a:solidFill>
            <a:ln w="9525">
              <a:solidFill>
                <a:srgbClr val="000000"/>
              </a:solidFill>
              <a:round/>
              <a:headEnd/>
              <a:tailEnd/>
            </a:ln>
          </p:spPr>
          <p:txBody>
            <a:bodyPr/>
            <a:lstStyle/>
            <a:p>
              <a:pPr algn="ctr" rtl="1">
                <a:spcAft>
                  <a:spcPts val="1000"/>
                </a:spcAft>
                <a:defRPr/>
              </a:pPr>
              <a:r>
                <a:rPr lang="en-US" sz="1100">
                  <a:latin typeface="Times New Roman" pitchFamily="18" charset="0"/>
                  <a:ea typeface="Arial" pitchFamily="34" charset="0"/>
                  <a:cs typeface="Times New Roman" pitchFamily="18" charset="0"/>
                </a:rPr>
                <a:t>END</a:t>
              </a:r>
              <a:endParaRPr lang="ar-EG">
                <a:latin typeface="Times New Roman" pitchFamily="18" charset="0"/>
                <a:cs typeface="Times New Roman" pitchFamily="18" charset="0"/>
              </a:endParaRPr>
            </a:p>
          </p:txBody>
        </p:sp>
        <p:cxnSp>
          <p:nvCxnSpPr>
            <p:cNvPr id="13" name="AutoShape 11">
              <a:extLst>
                <a:ext uri="{FF2B5EF4-FFF2-40B4-BE49-F238E27FC236}">
                  <a16:creationId xmlns:a16="http://schemas.microsoft.com/office/drawing/2014/main" id="{54DF9BF9-4852-46ED-8F7C-C7B94182AEB0}"/>
                </a:ext>
              </a:extLst>
            </p:cNvPr>
            <p:cNvCxnSpPr>
              <a:cxnSpLocks noChangeShapeType="1"/>
            </p:cNvCxnSpPr>
            <p:nvPr/>
          </p:nvCxnSpPr>
          <p:spPr bwMode="auto">
            <a:xfrm>
              <a:off x="5880" y="9465"/>
              <a:ext cx="15" cy="435"/>
            </a:xfrm>
            <a:prstGeom prst="straightConnector1">
              <a:avLst/>
            </a:prstGeom>
            <a:noFill/>
            <a:ln w="9525">
              <a:solidFill>
                <a:srgbClr val="000000"/>
              </a:solidFill>
              <a:round/>
              <a:headEnd/>
              <a:tailEnd type="triangle" w="med" len="med"/>
            </a:ln>
          </p:spPr>
        </p:cxnSp>
      </p:grpSp>
    </p:spTree>
    <p:extLst>
      <p:ext uri="{BB962C8B-B14F-4D97-AF65-F5344CB8AC3E}">
        <p14:creationId xmlns:p14="http://schemas.microsoft.com/office/powerpoint/2010/main" val="1084293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7"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0" fill="hold"/>
                                        <p:tgtEl>
                                          <p:spTgt spid="4"/>
                                        </p:tgtEl>
                                        <p:attrNameLst>
                                          <p:attrName>ppt_x</p:attrName>
                                        </p:attrNameLst>
                                      </p:cBhvr>
                                      <p:tavLst>
                                        <p:tav tm="0">
                                          <p:val>
                                            <p:strVal val="#ppt_x"/>
                                          </p:val>
                                        </p:tav>
                                        <p:tav tm="100000">
                                          <p:val>
                                            <p:strVal val="#ppt_x"/>
                                          </p:val>
                                        </p:tav>
                                      </p:tavLst>
                                    </p:anim>
                                    <p:anim calcmode="lin" valueType="num">
                                      <p:cBhvr additive="base">
                                        <p:cTn id="16"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E9C11-FFE9-D6ED-DF9D-B75900E6B4A7}"/>
              </a:ext>
            </a:extLst>
          </p:cNvPr>
          <p:cNvSpPr>
            <a:spLocks noGrp="1"/>
          </p:cNvSpPr>
          <p:nvPr>
            <p:ph type="title"/>
          </p:nvPr>
        </p:nvSpPr>
        <p:spPr/>
        <p:txBody>
          <a:bodyPr/>
          <a:lstStyle/>
          <a:p>
            <a:r>
              <a:rPr lang="en-US" dirty="0"/>
              <a:t>Exercise _ 4</a:t>
            </a:r>
          </a:p>
        </p:txBody>
      </p:sp>
      <p:sp>
        <p:nvSpPr>
          <p:cNvPr id="3" name="Content Placeholder 2">
            <a:extLst>
              <a:ext uri="{FF2B5EF4-FFF2-40B4-BE49-F238E27FC236}">
                <a16:creationId xmlns:a16="http://schemas.microsoft.com/office/drawing/2014/main" id="{B8AF2193-03AF-0B91-ACFA-1E550FDDBDBF}"/>
              </a:ext>
            </a:extLst>
          </p:cNvPr>
          <p:cNvSpPr>
            <a:spLocks noGrp="1"/>
          </p:cNvSpPr>
          <p:nvPr>
            <p:ph idx="1"/>
          </p:nvPr>
        </p:nvSpPr>
        <p:spPr/>
        <p:txBody>
          <a:bodyPr/>
          <a:lstStyle/>
          <a:p>
            <a:pPr eaLnBrk="1" hangingPunct="1"/>
            <a:r>
              <a:rPr lang="en-US" altLang="en-US" sz="2800" dirty="0">
                <a:latin typeface="Times New Roman" panose="02020603050405020304" pitchFamily="18" charset="0"/>
                <a:cs typeface="Times New Roman" panose="02020603050405020304" pitchFamily="18" charset="0"/>
              </a:rPr>
              <a:t>Design a Flowchart that computes the employee’s gross salary and Net salary given the hours work and the hourly rate. Assume that 15% of the salary is deducted as taxes.</a:t>
            </a:r>
          </a:p>
          <a:p>
            <a:pPr eaLnBrk="1" hangingPunct="1"/>
            <a:endParaRPr lang="en-US" altLang="en-US" sz="2800" dirty="0">
              <a:latin typeface="Times New Roman" panose="02020603050405020304" pitchFamily="18" charset="0"/>
              <a:cs typeface="Times New Roman" panose="02020603050405020304" pitchFamily="18" charset="0"/>
            </a:endParaRPr>
          </a:p>
          <a:p>
            <a:endParaRPr lang="en-US" dirty="0"/>
          </a:p>
        </p:txBody>
      </p:sp>
      <p:grpSp>
        <p:nvGrpSpPr>
          <p:cNvPr id="4" name="Group 2">
            <a:extLst>
              <a:ext uri="{FF2B5EF4-FFF2-40B4-BE49-F238E27FC236}">
                <a16:creationId xmlns:a16="http://schemas.microsoft.com/office/drawing/2014/main" id="{08ABD989-3FD2-35B1-DC87-A25D4997D5A2}"/>
              </a:ext>
            </a:extLst>
          </p:cNvPr>
          <p:cNvGrpSpPr>
            <a:grpSpLocks/>
          </p:cNvGrpSpPr>
          <p:nvPr/>
        </p:nvGrpSpPr>
        <p:grpSpPr bwMode="auto">
          <a:xfrm>
            <a:off x="7590359" y="2319004"/>
            <a:ext cx="3500462" cy="4524391"/>
            <a:chOff x="4185" y="2985"/>
            <a:chExt cx="2970" cy="8925"/>
          </a:xfrm>
          <a:effectLst>
            <a:outerShdw blurRad="50800" dist="38100" dir="16200000" rotWithShape="0">
              <a:prstClr val="black">
                <a:alpha val="40000"/>
              </a:prstClr>
            </a:outerShdw>
          </a:effectLst>
        </p:grpSpPr>
        <p:sp>
          <p:nvSpPr>
            <p:cNvPr id="5" name="AutoShape 3">
              <a:extLst>
                <a:ext uri="{FF2B5EF4-FFF2-40B4-BE49-F238E27FC236}">
                  <a16:creationId xmlns:a16="http://schemas.microsoft.com/office/drawing/2014/main" id="{32E86F3F-1F61-0DA9-3A19-5A31FF486EE1}"/>
                </a:ext>
              </a:extLst>
            </p:cNvPr>
            <p:cNvSpPr>
              <a:spLocks noChangeArrowheads="1"/>
            </p:cNvSpPr>
            <p:nvPr/>
          </p:nvSpPr>
          <p:spPr bwMode="auto">
            <a:xfrm>
              <a:off x="5145" y="2985"/>
              <a:ext cx="1350" cy="510"/>
            </a:xfrm>
            <a:prstGeom prst="roundRect">
              <a:avLst>
                <a:gd name="adj" fmla="val 16667"/>
              </a:avLst>
            </a:prstGeom>
            <a:solidFill>
              <a:srgbClr val="FFFFFF"/>
            </a:solidFill>
            <a:ln w="9525">
              <a:solidFill>
                <a:srgbClr val="000000"/>
              </a:solidFill>
              <a:round/>
              <a:headEnd/>
              <a:tailEnd/>
            </a:ln>
          </p:spPr>
          <p:txBody>
            <a:bodyPr/>
            <a:lstStyle/>
            <a:p>
              <a:pPr algn="ctr" rtl="1">
                <a:spcAft>
                  <a:spcPts val="1000"/>
                </a:spcAft>
                <a:defRPr/>
              </a:pPr>
              <a:r>
                <a:rPr lang="en-US" sz="1100">
                  <a:latin typeface="Times New Roman" pitchFamily="18" charset="0"/>
                  <a:ea typeface="Arial" pitchFamily="34" charset="0"/>
                  <a:cs typeface="Times New Roman" pitchFamily="18" charset="0"/>
                </a:rPr>
                <a:t>Start</a:t>
              </a:r>
              <a:endParaRPr lang="ar-EG">
                <a:latin typeface="Times New Roman" pitchFamily="18" charset="0"/>
                <a:cs typeface="Times New Roman" pitchFamily="18" charset="0"/>
              </a:endParaRPr>
            </a:p>
          </p:txBody>
        </p:sp>
        <p:cxnSp>
          <p:nvCxnSpPr>
            <p:cNvPr id="6" name="AutoShape 4">
              <a:extLst>
                <a:ext uri="{FF2B5EF4-FFF2-40B4-BE49-F238E27FC236}">
                  <a16:creationId xmlns:a16="http://schemas.microsoft.com/office/drawing/2014/main" id="{7F527F83-CAFA-DA72-EB6D-C8710CDC9132}"/>
                </a:ext>
              </a:extLst>
            </p:cNvPr>
            <p:cNvCxnSpPr>
              <a:cxnSpLocks noChangeShapeType="1"/>
            </p:cNvCxnSpPr>
            <p:nvPr/>
          </p:nvCxnSpPr>
          <p:spPr bwMode="auto">
            <a:xfrm>
              <a:off x="5805" y="3495"/>
              <a:ext cx="0" cy="435"/>
            </a:xfrm>
            <a:prstGeom prst="straightConnector1">
              <a:avLst/>
            </a:prstGeom>
            <a:noFill/>
            <a:ln w="9525">
              <a:solidFill>
                <a:srgbClr val="000000"/>
              </a:solidFill>
              <a:round/>
              <a:headEnd/>
              <a:tailEnd type="triangle" w="med" len="med"/>
            </a:ln>
          </p:spPr>
        </p:cxnSp>
        <p:sp>
          <p:nvSpPr>
            <p:cNvPr id="7" name="AutoShape 5">
              <a:extLst>
                <a:ext uri="{FF2B5EF4-FFF2-40B4-BE49-F238E27FC236}">
                  <a16:creationId xmlns:a16="http://schemas.microsoft.com/office/drawing/2014/main" id="{C5112219-D6AA-C83A-F245-0BED3F8507BE}"/>
                </a:ext>
              </a:extLst>
            </p:cNvPr>
            <p:cNvSpPr>
              <a:spLocks noChangeArrowheads="1"/>
            </p:cNvSpPr>
            <p:nvPr/>
          </p:nvSpPr>
          <p:spPr bwMode="auto">
            <a:xfrm>
              <a:off x="4470" y="3930"/>
              <a:ext cx="2685" cy="1125"/>
            </a:xfrm>
            <a:prstGeom prst="parallelogram">
              <a:avLst>
                <a:gd name="adj" fmla="val 59667"/>
              </a:avLst>
            </a:prstGeom>
            <a:solidFill>
              <a:srgbClr val="FFFFFF"/>
            </a:solidFill>
            <a:ln w="9525">
              <a:solidFill>
                <a:srgbClr val="000000"/>
              </a:solidFill>
              <a:miter lim="800000"/>
              <a:headEnd/>
              <a:tailEnd/>
            </a:ln>
          </p:spPr>
          <p:txBody>
            <a:bodyPr/>
            <a:lstStyle/>
            <a:p>
              <a:pPr algn="ctr" rtl="1">
                <a:spcAft>
                  <a:spcPts val="1000"/>
                </a:spcAft>
                <a:defRPr/>
              </a:pPr>
              <a:r>
                <a:rPr lang="en-US" sz="1100">
                  <a:latin typeface="Times New Roman" pitchFamily="18" charset="0"/>
                  <a:ea typeface="Arial" pitchFamily="34" charset="0"/>
                  <a:cs typeface="Times New Roman" pitchFamily="18" charset="0"/>
                </a:rPr>
                <a:t>Read Hours Work (H)</a:t>
              </a:r>
              <a:endParaRPr lang="ar-EG">
                <a:latin typeface="Times New Roman" pitchFamily="18" charset="0"/>
                <a:cs typeface="Times New Roman" pitchFamily="18" charset="0"/>
              </a:endParaRPr>
            </a:p>
          </p:txBody>
        </p:sp>
        <p:cxnSp>
          <p:nvCxnSpPr>
            <p:cNvPr id="8" name="AutoShape 6">
              <a:extLst>
                <a:ext uri="{FF2B5EF4-FFF2-40B4-BE49-F238E27FC236}">
                  <a16:creationId xmlns:a16="http://schemas.microsoft.com/office/drawing/2014/main" id="{C1126159-60F9-C99D-AB08-F2CD3F1FC3B4}"/>
                </a:ext>
              </a:extLst>
            </p:cNvPr>
            <p:cNvCxnSpPr>
              <a:cxnSpLocks noChangeShapeType="1"/>
            </p:cNvCxnSpPr>
            <p:nvPr/>
          </p:nvCxnSpPr>
          <p:spPr bwMode="auto">
            <a:xfrm>
              <a:off x="5610" y="5055"/>
              <a:ext cx="1" cy="345"/>
            </a:xfrm>
            <a:prstGeom prst="straightConnector1">
              <a:avLst/>
            </a:prstGeom>
            <a:noFill/>
            <a:ln w="9525">
              <a:solidFill>
                <a:srgbClr val="000000"/>
              </a:solidFill>
              <a:round/>
              <a:headEnd/>
              <a:tailEnd type="triangle" w="med" len="med"/>
            </a:ln>
          </p:spPr>
        </p:cxnSp>
        <p:sp>
          <p:nvSpPr>
            <p:cNvPr id="9" name="AutoShape 7">
              <a:extLst>
                <a:ext uri="{FF2B5EF4-FFF2-40B4-BE49-F238E27FC236}">
                  <a16:creationId xmlns:a16="http://schemas.microsoft.com/office/drawing/2014/main" id="{764D5401-1CD9-D20E-DF20-CC923751502D}"/>
                </a:ext>
              </a:extLst>
            </p:cNvPr>
            <p:cNvSpPr>
              <a:spLocks noChangeArrowheads="1"/>
            </p:cNvSpPr>
            <p:nvPr/>
          </p:nvSpPr>
          <p:spPr bwMode="auto">
            <a:xfrm>
              <a:off x="4275" y="5400"/>
              <a:ext cx="2685" cy="1125"/>
            </a:xfrm>
            <a:prstGeom prst="parallelogram">
              <a:avLst>
                <a:gd name="adj" fmla="val 59667"/>
              </a:avLst>
            </a:prstGeom>
            <a:solidFill>
              <a:srgbClr val="FFFFFF"/>
            </a:solidFill>
            <a:ln w="9525">
              <a:solidFill>
                <a:srgbClr val="000000"/>
              </a:solidFill>
              <a:miter lim="800000"/>
              <a:headEnd/>
              <a:tailEnd/>
            </a:ln>
          </p:spPr>
          <p:txBody>
            <a:bodyPr/>
            <a:lstStyle/>
            <a:p>
              <a:pPr algn="ctr" rtl="1">
                <a:spcAft>
                  <a:spcPts val="1000"/>
                </a:spcAft>
                <a:defRPr/>
              </a:pPr>
              <a:r>
                <a:rPr lang="en-US" sz="1100">
                  <a:latin typeface="Times New Roman" pitchFamily="18" charset="0"/>
                  <a:ea typeface="Arial" pitchFamily="34" charset="0"/>
                  <a:cs typeface="Times New Roman" pitchFamily="18" charset="0"/>
                </a:rPr>
                <a:t>Read Hourly Rate (R)</a:t>
              </a:r>
              <a:endParaRPr lang="ar-EG">
                <a:latin typeface="Times New Roman" pitchFamily="18" charset="0"/>
                <a:cs typeface="Times New Roman" pitchFamily="18" charset="0"/>
              </a:endParaRPr>
            </a:p>
          </p:txBody>
        </p:sp>
        <p:cxnSp>
          <p:nvCxnSpPr>
            <p:cNvPr id="10" name="AutoShape 8">
              <a:extLst>
                <a:ext uri="{FF2B5EF4-FFF2-40B4-BE49-F238E27FC236}">
                  <a16:creationId xmlns:a16="http://schemas.microsoft.com/office/drawing/2014/main" id="{2476A005-3669-ADA1-33F2-5032ABF4DB60}"/>
                </a:ext>
              </a:extLst>
            </p:cNvPr>
            <p:cNvCxnSpPr>
              <a:cxnSpLocks noChangeShapeType="1"/>
            </p:cNvCxnSpPr>
            <p:nvPr/>
          </p:nvCxnSpPr>
          <p:spPr bwMode="auto">
            <a:xfrm>
              <a:off x="5460" y="6480"/>
              <a:ext cx="1" cy="345"/>
            </a:xfrm>
            <a:prstGeom prst="straightConnector1">
              <a:avLst/>
            </a:prstGeom>
            <a:noFill/>
            <a:ln w="9525">
              <a:solidFill>
                <a:srgbClr val="000000"/>
              </a:solidFill>
              <a:round/>
              <a:headEnd/>
              <a:tailEnd type="triangle" w="med" len="med"/>
            </a:ln>
          </p:spPr>
        </p:cxnSp>
        <p:sp>
          <p:nvSpPr>
            <p:cNvPr id="11" name="Rectangle 9">
              <a:extLst>
                <a:ext uri="{FF2B5EF4-FFF2-40B4-BE49-F238E27FC236}">
                  <a16:creationId xmlns:a16="http://schemas.microsoft.com/office/drawing/2014/main" id="{6DF90449-065D-8801-16B7-2197C9DC27E4}"/>
                </a:ext>
              </a:extLst>
            </p:cNvPr>
            <p:cNvSpPr>
              <a:spLocks noChangeArrowheads="1"/>
            </p:cNvSpPr>
            <p:nvPr/>
          </p:nvSpPr>
          <p:spPr bwMode="auto">
            <a:xfrm>
              <a:off x="4200" y="6825"/>
              <a:ext cx="2520" cy="570"/>
            </a:xfrm>
            <a:prstGeom prst="rect">
              <a:avLst/>
            </a:prstGeom>
            <a:solidFill>
              <a:srgbClr val="FFFFFF"/>
            </a:solidFill>
            <a:ln w="9525">
              <a:solidFill>
                <a:srgbClr val="000000"/>
              </a:solidFill>
              <a:miter lim="800000"/>
              <a:headEnd/>
              <a:tailEnd/>
            </a:ln>
          </p:spPr>
          <p:txBody>
            <a:bodyPr/>
            <a:lstStyle/>
            <a:p>
              <a:pPr algn="r" rtl="1">
                <a:spcAft>
                  <a:spcPts val="1000"/>
                </a:spcAft>
                <a:defRPr/>
              </a:pPr>
              <a:r>
                <a:rPr lang="en-US" sz="1100">
                  <a:latin typeface="Times New Roman" pitchFamily="18" charset="0"/>
                  <a:ea typeface="Arial" pitchFamily="34" charset="0"/>
                  <a:cs typeface="Times New Roman" pitchFamily="18" charset="0"/>
                </a:rPr>
                <a:t>Gross Salary = H * R</a:t>
              </a:r>
              <a:endParaRPr lang="ar-EG">
                <a:latin typeface="Times New Roman" pitchFamily="18" charset="0"/>
                <a:cs typeface="Times New Roman" pitchFamily="18" charset="0"/>
              </a:endParaRPr>
            </a:p>
          </p:txBody>
        </p:sp>
        <p:cxnSp>
          <p:nvCxnSpPr>
            <p:cNvPr id="12" name="AutoShape 10">
              <a:extLst>
                <a:ext uri="{FF2B5EF4-FFF2-40B4-BE49-F238E27FC236}">
                  <a16:creationId xmlns:a16="http://schemas.microsoft.com/office/drawing/2014/main" id="{B95871C5-5682-58C9-073C-850178AF8C77}"/>
                </a:ext>
              </a:extLst>
            </p:cNvPr>
            <p:cNvCxnSpPr>
              <a:cxnSpLocks noChangeShapeType="1"/>
            </p:cNvCxnSpPr>
            <p:nvPr/>
          </p:nvCxnSpPr>
          <p:spPr bwMode="auto">
            <a:xfrm>
              <a:off x="5490" y="7380"/>
              <a:ext cx="1" cy="345"/>
            </a:xfrm>
            <a:prstGeom prst="straightConnector1">
              <a:avLst/>
            </a:prstGeom>
            <a:noFill/>
            <a:ln w="9525">
              <a:solidFill>
                <a:srgbClr val="000000"/>
              </a:solidFill>
              <a:round/>
              <a:headEnd/>
              <a:tailEnd type="triangle" w="med" len="med"/>
            </a:ln>
          </p:spPr>
        </p:cxnSp>
        <p:sp>
          <p:nvSpPr>
            <p:cNvPr id="13" name="Rectangle 11">
              <a:extLst>
                <a:ext uri="{FF2B5EF4-FFF2-40B4-BE49-F238E27FC236}">
                  <a16:creationId xmlns:a16="http://schemas.microsoft.com/office/drawing/2014/main" id="{E6F9D3B2-1143-3DB9-A36A-413DD20666F9}"/>
                </a:ext>
              </a:extLst>
            </p:cNvPr>
            <p:cNvSpPr>
              <a:spLocks noChangeArrowheads="1"/>
            </p:cNvSpPr>
            <p:nvPr/>
          </p:nvSpPr>
          <p:spPr bwMode="auto">
            <a:xfrm>
              <a:off x="4275" y="7725"/>
              <a:ext cx="2685" cy="765"/>
            </a:xfrm>
            <a:prstGeom prst="rect">
              <a:avLst/>
            </a:prstGeom>
            <a:solidFill>
              <a:srgbClr val="FFFFFF"/>
            </a:solidFill>
            <a:ln w="9525">
              <a:solidFill>
                <a:srgbClr val="000000"/>
              </a:solidFill>
              <a:miter lim="800000"/>
              <a:headEnd/>
              <a:tailEnd/>
            </a:ln>
          </p:spPr>
          <p:txBody>
            <a:bodyPr/>
            <a:lstStyle/>
            <a:p>
              <a:pPr algn="ctr" rtl="1">
                <a:spcAft>
                  <a:spcPts val="1000"/>
                </a:spcAft>
                <a:defRPr/>
              </a:pPr>
              <a:r>
                <a:rPr lang="en-US" sz="1100">
                  <a:latin typeface="Times New Roman" pitchFamily="18" charset="0"/>
                  <a:ea typeface="Arial" pitchFamily="34" charset="0"/>
                  <a:cs typeface="Times New Roman" pitchFamily="18" charset="0"/>
                </a:rPr>
                <a:t>Tax = (15/100) * Gross Salary</a:t>
              </a:r>
              <a:endParaRPr lang="ar-EG">
                <a:latin typeface="Times New Roman" pitchFamily="18" charset="0"/>
                <a:cs typeface="Times New Roman" pitchFamily="18" charset="0"/>
              </a:endParaRPr>
            </a:p>
          </p:txBody>
        </p:sp>
        <p:sp>
          <p:nvSpPr>
            <p:cNvPr id="14" name="Rectangle 12">
              <a:extLst>
                <a:ext uri="{FF2B5EF4-FFF2-40B4-BE49-F238E27FC236}">
                  <a16:creationId xmlns:a16="http://schemas.microsoft.com/office/drawing/2014/main" id="{188A13D1-CAED-6C23-9BDC-CBEB3415E73F}"/>
                </a:ext>
              </a:extLst>
            </p:cNvPr>
            <p:cNvSpPr>
              <a:spLocks noChangeArrowheads="1"/>
            </p:cNvSpPr>
            <p:nvPr/>
          </p:nvSpPr>
          <p:spPr bwMode="auto">
            <a:xfrm>
              <a:off x="4350" y="8820"/>
              <a:ext cx="2520" cy="735"/>
            </a:xfrm>
            <a:prstGeom prst="rect">
              <a:avLst/>
            </a:prstGeom>
            <a:solidFill>
              <a:srgbClr val="FFFFFF"/>
            </a:solidFill>
            <a:ln w="9525">
              <a:solidFill>
                <a:srgbClr val="000000"/>
              </a:solidFill>
              <a:miter lim="800000"/>
              <a:headEnd/>
              <a:tailEnd/>
            </a:ln>
          </p:spPr>
          <p:txBody>
            <a:bodyPr/>
            <a:lstStyle/>
            <a:p>
              <a:pPr algn="r" rtl="1">
                <a:spcAft>
                  <a:spcPts val="1000"/>
                </a:spcAft>
                <a:defRPr/>
              </a:pPr>
              <a:r>
                <a:rPr lang="en-US" sz="1100">
                  <a:latin typeface="Times New Roman" pitchFamily="18" charset="0"/>
                  <a:ea typeface="Arial" pitchFamily="34" charset="0"/>
                  <a:cs typeface="Times New Roman" pitchFamily="18" charset="0"/>
                </a:rPr>
                <a:t>Net Salary = Gross Salary - Tax</a:t>
              </a:r>
              <a:endParaRPr lang="ar-EG">
                <a:latin typeface="Times New Roman" pitchFamily="18" charset="0"/>
                <a:cs typeface="Times New Roman" pitchFamily="18" charset="0"/>
              </a:endParaRPr>
            </a:p>
          </p:txBody>
        </p:sp>
        <p:cxnSp>
          <p:nvCxnSpPr>
            <p:cNvPr id="15" name="AutoShape 13">
              <a:extLst>
                <a:ext uri="{FF2B5EF4-FFF2-40B4-BE49-F238E27FC236}">
                  <a16:creationId xmlns:a16="http://schemas.microsoft.com/office/drawing/2014/main" id="{2B1DA250-15B9-9CDE-ACCE-C8F13A5DCA99}"/>
                </a:ext>
              </a:extLst>
            </p:cNvPr>
            <p:cNvCxnSpPr>
              <a:cxnSpLocks noChangeShapeType="1"/>
            </p:cNvCxnSpPr>
            <p:nvPr/>
          </p:nvCxnSpPr>
          <p:spPr bwMode="auto">
            <a:xfrm>
              <a:off x="5475" y="8490"/>
              <a:ext cx="1" cy="345"/>
            </a:xfrm>
            <a:prstGeom prst="straightConnector1">
              <a:avLst/>
            </a:prstGeom>
            <a:noFill/>
            <a:ln w="9525">
              <a:solidFill>
                <a:srgbClr val="000000"/>
              </a:solidFill>
              <a:round/>
              <a:headEnd/>
              <a:tailEnd type="triangle" w="med" len="med"/>
            </a:ln>
          </p:spPr>
        </p:cxnSp>
        <p:cxnSp>
          <p:nvCxnSpPr>
            <p:cNvPr id="16" name="AutoShape 14">
              <a:extLst>
                <a:ext uri="{FF2B5EF4-FFF2-40B4-BE49-F238E27FC236}">
                  <a16:creationId xmlns:a16="http://schemas.microsoft.com/office/drawing/2014/main" id="{974832D0-A73B-3042-275F-175EFC8F4E39}"/>
                </a:ext>
              </a:extLst>
            </p:cNvPr>
            <p:cNvCxnSpPr>
              <a:cxnSpLocks noChangeShapeType="1"/>
            </p:cNvCxnSpPr>
            <p:nvPr/>
          </p:nvCxnSpPr>
          <p:spPr bwMode="auto">
            <a:xfrm>
              <a:off x="5520" y="9525"/>
              <a:ext cx="1" cy="345"/>
            </a:xfrm>
            <a:prstGeom prst="straightConnector1">
              <a:avLst/>
            </a:prstGeom>
            <a:noFill/>
            <a:ln w="9525">
              <a:solidFill>
                <a:srgbClr val="000000"/>
              </a:solidFill>
              <a:round/>
              <a:headEnd/>
              <a:tailEnd type="triangle" w="med" len="med"/>
            </a:ln>
          </p:spPr>
        </p:cxnSp>
        <p:sp>
          <p:nvSpPr>
            <p:cNvPr id="17" name="AutoShape 15">
              <a:extLst>
                <a:ext uri="{FF2B5EF4-FFF2-40B4-BE49-F238E27FC236}">
                  <a16:creationId xmlns:a16="http://schemas.microsoft.com/office/drawing/2014/main" id="{0867CBDA-5843-A921-40E0-E1DB07EBD9C8}"/>
                </a:ext>
              </a:extLst>
            </p:cNvPr>
            <p:cNvSpPr>
              <a:spLocks noChangeArrowheads="1"/>
            </p:cNvSpPr>
            <p:nvPr/>
          </p:nvSpPr>
          <p:spPr bwMode="auto">
            <a:xfrm>
              <a:off x="4185" y="9870"/>
              <a:ext cx="2685" cy="1080"/>
            </a:xfrm>
            <a:prstGeom prst="parallelogram">
              <a:avLst>
                <a:gd name="adj" fmla="val 62153"/>
              </a:avLst>
            </a:prstGeom>
            <a:solidFill>
              <a:srgbClr val="FFFFFF"/>
            </a:solidFill>
            <a:ln w="9525">
              <a:solidFill>
                <a:srgbClr val="000000"/>
              </a:solidFill>
              <a:miter lim="800000"/>
              <a:headEnd/>
              <a:tailEnd/>
            </a:ln>
          </p:spPr>
          <p:txBody>
            <a:bodyPr/>
            <a:lstStyle/>
            <a:p>
              <a:pPr algn="ctr" rtl="1">
                <a:spcAft>
                  <a:spcPts val="1000"/>
                </a:spcAft>
                <a:defRPr/>
              </a:pPr>
              <a:r>
                <a:rPr lang="en-US" sz="1100" dirty="0">
                  <a:latin typeface="Times New Roman" pitchFamily="18" charset="0"/>
                  <a:ea typeface="Arial" pitchFamily="34" charset="0"/>
                  <a:cs typeface="Times New Roman" pitchFamily="18" charset="0"/>
                </a:rPr>
                <a:t>	        Print Net  Salary</a:t>
              </a:r>
              <a:endParaRPr lang="ar-EG" dirty="0">
                <a:latin typeface="Times New Roman" pitchFamily="18" charset="0"/>
                <a:cs typeface="Times New Roman" pitchFamily="18" charset="0"/>
              </a:endParaRPr>
            </a:p>
          </p:txBody>
        </p:sp>
        <p:cxnSp>
          <p:nvCxnSpPr>
            <p:cNvPr id="18" name="AutoShape 16">
              <a:extLst>
                <a:ext uri="{FF2B5EF4-FFF2-40B4-BE49-F238E27FC236}">
                  <a16:creationId xmlns:a16="http://schemas.microsoft.com/office/drawing/2014/main" id="{BA7F06F4-9AD4-F731-E4EB-8D7EB5BD15D8}"/>
                </a:ext>
              </a:extLst>
            </p:cNvPr>
            <p:cNvCxnSpPr>
              <a:cxnSpLocks noChangeShapeType="1"/>
            </p:cNvCxnSpPr>
            <p:nvPr/>
          </p:nvCxnSpPr>
          <p:spPr bwMode="auto">
            <a:xfrm>
              <a:off x="5505" y="10935"/>
              <a:ext cx="1" cy="345"/>
            </a:xfrm>
            <a:prstGeom prst="straightConnector1">
              <a:avLst/>
            </a:prstGeom>
            <a:noFill/>
            <a:ln w="9525">
              <a:solidFill>
                <a:srgbClr val="000000"/>
              </a:solidFill>
              <a:round/>
              <a:headEnd/>
              <a:tailEnd type="triangle" w="med" len="med"/>
            </a:ln>
          </p:spPr>
        </p:cxnSp>
        <p:sp>
          <p:nvSpPr>
            <p:cNvPr id="19" name="AutoShape 17">
              <a:extLst>
                <a:ext uri="{FF2B5EF4-FFF2-40B4-BE49-F238E27FC236}">
                  <a16:creationId xmlns:a16="http://schemas.microsoft.com/office/drawing/2014/main" id="{8839A869-7C7F-E3A3-C456-262298FD1AFF}"/>
                </a:ext>
              </a:extLst>
            </p:cNvPr>
            <p:cNvSpPr>
              <a:spLocks noChangeArrowheads="1"/>
            </p:cNvSpPr>
            <p:nvPr/>
          </p:nvSpPr>
          <p:spPr bwMode="auto">
            <a:xfrm>
              <a:off x="5010" y="11280"/>
              <a:ext cx="1200" cy="630"/>
            </a:xfrm>
            <a:prstGeom prst="roundRect">
              <a:avLst>
                <a:gd name="adj" fmla="val 16667"/>
              </a:avLst>
            </a:prstGeom>
            <a:solidFill>
              <a:srgbClr val="FFFFFF"/>
            </a:solidFill>
            <a:ln w="9525">
              <a:solidFill>
                <a:srgbClr val="000000"/>
              </a:solidFill>
              <a:round/>
              <a:headEnd/>
              <a:tailEnd/>
            </a:ln>
          </p:spPr>
          <p:txBody>
            <a:bodyPr/>
            <a:lstStyle/>
            <a:p>
              <a:pPr algn="ctr" rtl="1">
                <a:spcAft>
                  <a:spcPts val="1000"/>
                </a:spcAft>
                <a:defRPr/>
              </a:pPr>
              <a:r>
                <a:rPr lang="en-US" sz="1100">
                  <a:latin typeface="Times New Roman" pitchFamily="18" charset="0"/>
                  <a:ea typeface="Arial" pitchFamily="34" charset="0"/>
                  <a:cs typeface="Times New Roman" pitchFamily="18" charset="0"/>
                </a:rPr>
                <a:t>END</a:t>
              </a:r>
              <a:endParaRPr lang="ar-EG">
                <a:latin typeface="Times New Roman" pitchFamily="18" charset="0"/>
                <a:cs typeface="Times New Roman" pitchFamily="18" charset="0"/>
              </a:endParaRPr>
            </a:p>
          </p:txBody>
        </p:sp>
      </p:grpSp>
    </p:spTree>
    <p:extLst>
      <p:ext uri="{BB962C8B-B14F-4D97-AF65-F5344CB8AC3E}">
        <p14:creationId xmlns:p14="http://schemas.microsoft.com/office/powerpoint/2010/main" val="1600794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7" presetClass="entr" presetSubtype="4"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0" fill="hold"/>
                                        <p:tgtEl>
                                          <p:spTgt spid="4"/>
                                        </p:tgtEl>
                                        <p:attrNameLst>
                                          <p:attrName>ppt_x</p:attrName>
                                        </p:attrNameLst>
                                      </p:cBhvr>
                                      <p:tavLst>
                                        <p:tav tm="0">
                                          <p:val>
                                            <p:strVal val="#ppt_x"/>
                                          </p:val>
                                        </p:tav>
                                        <p:tav tm="100000">
                                          <p:val>
                                            <p:strVal val="#ppt_x"/>
                                          </p:val>
                                        </p:tav>
                                      </p:tavLst>
                                    </p:anim>
                                    <p:anim calcmode="lin" valueType="num">
                                      <p:cBhvr additive="base">
                                        <p:cTn id="12"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2F434-908C-FAB0-55EC-00CFE1941490}"/>
              </a:ext>
            </a:extLst>
          </p:cNvPr>
          <p:cNvSpPr>
            <a:spLocks noGrp="1"/>
          </p:cNvSpPr>
          <p:nvPr>
            <p:ph type="title"/>
          </p:nvPr>
        </p:nvSpPr>
        <p:spPr/>
        <p:txBody>
          <a:bodyPr/>
          <a:lstStyle/>
          <a:p>
            <a:r>
              <a:rPr lang="en-US" dirty="0"/>
              <a:t>Exercise _ 5</a:t>
            </a:r>
          </a:p>
        </p:txBody>
      </p:sp>
      <p:sp>
        <p:nvSpPr>
          <p:cNvPr id="3" name="Content Placeholder 2">
            <a:extLst>
              <a:ext uri="{FF2B5EF4-FFF2-40B4-BE49-F238E27FC236}">
                <a16:creationId xmlns:a16="http://schemas.microsoft.com/office/drawing/2014/main" id="{23940D37-44A5-2E48-A191-E8FC4E51DAD4}"/>
              </a:ext>
            </a:extLst>
          </p:cNvPr>
          <p:cNvSpPr>
            <a:spLocks noGrp="1"/>
          </p:cNvSpPr>
          <p:nvPr>
            <p:ph idx="1"/>
          </p:nvPr>
        </p:nvSpPr>
        <p:spPr/>
        <p:txBody>
          <a:bodyPr/>
          <a:lstStyle/>
          <a:p>
            <a:pPr eaLnBrk="1" hangingPunct="1"/>
            <a:r>
              <a:rPr lang="en-US" altLang="en-US" sz="2800" dirty="0">
                <a:latin typeface="Times New Roman" panose="02020603050405020304" pitchFamily="18" charset="0"/>
                <a:cs typeface="Times New Roman" panose="02020603050405020304" pitchFamily="18" charset="0"/>
              </a:rPr>
              <a:t>Design a Flowchart that computes the distance between two points (X1, Y1) and (X2,Y2).</a:t>
            </a:r>
          </a:p>
          <a:p>
            <a:pPr eaLnBrk="1" hangingPunct="1"/>
            <a:r>
              <a:rPr lang="en-US" altLang="en-US" sz="2800" dirty="0">
                <a:latin typeface="Times New Roman" panose="02020603050405020304" pitchFamily="18" charset="0"/>
                <a:cs typeface="Times New Roman" panose="02020603050405020304" pitchFamily="18" charset="0"/>
              </a:rPr>
              <a:t>Hint: Distance =  </a:t>
            </a:r>
          </a:p>
          <a:p>
            <a:endParaRPr lang="en-US" dirty="0"/>
          </a:p>
        </p:txBody>
      </p:sp>
      <p:pic>
        <p:nvPicPr>
          <p:cNvPr id="4" name="Picture 4">
            <a:extLst>
              <a:ext uri="{FF2B5EF4-FFF2-40B4-BE49-F238E27FC236}">
                <a16:creationId xmlns:a16="http://schemas.microsoft.com/office/drawing/2014/main" id="{38057F68-3DA3-DA6E-81C0-0F191AABB1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7084" y="2293421"/>
            <a:ext cx="27432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25">
            <a:extLst>
              <a:ext uri="{FF2B5EF4-FFF2-40B4-BE49-F238E27FC236}">
                <a16:creationId xmlns:a16="http://schemas.microsoft.com/office/drawing/2014/main" id="{01DE788B-4C5D-BA8E-63A0-0F66CE1DBBEF}"/>
              </a:ext>
            </a:extLst>
          </p:cNvPr>
          <p:cNvGrpSpPr>
            <a:grpSpLocks/>
          </p:cNvGrpSpPr>
          <p:nvPr/>
        </p:nvGrpSpPr>
        <p:grpSpPr bwMode="auto">
          <a:xfrm>
            <a:off x="6987533" y="2133600"/>
            <a:ext cx="4714875" cy="4319588"/>
            <a:chOff x="2714612" y="2649545"/>
            <a:chExt cx="4714908" cy="4065603"/>
          </a:xfrm>
        </p:grpSpPr>
        <p:grpSp>
          <p:nvGrpSpPr>
            <p:cNvPr id="6" name="Group 13">
              <a:extLst>
                <a:ext uri="{FF2B5EF4-FFF2-40B4-BE49-F238E27FC236}">
                  <a16:creationId xmlns:a16="http://schemas.microsoft.com/office/drawing/2014/main" id="{C0BC1DFF-8DE4-A0FE-68BE-211509738D0B}"/>
                </a:ext>
              </a:extLst>
            </p:cNvPr>
            <p:cNvGrpSpPr>
              <a:grpSpLocks/>
            </p:cNvGrpSpPr>
            <p:nvPr/>
          </p:nvGrpSpPr>
          <p:grpSpPr bwMode="auto">
            <a:xfrm>
              <a:off x="2714612" y="2649545"/>
              <a:ext cx="4714908" cy="4065603"/>
              <a:chOff x="3330" y="2598"/>
              <a:chExt cx="3390" cy="7833"/>
            </a:xfrm>
            <a:effectLst>
              <a:outerShdw blurRad="50800" dist="38100" dir="16200000" rotWithShape="0">
                <a:prstClr val="black">
                  <a:alpha val="40000"/>
                </a:prstClr>
              </a:outerShdw>
            </a:effectLst>
          </p:grpSpPr>
          <p:sp>
            <p:nvSpPr>
              <p:cNvPr id="8" name="AutoShape 14">
                <a:extLst>
                  <a:ext uri="{FF2B5EF4-FFF2-40B4-BE49-F238E27FC236}">
                    <a16:creationId xmlns:a16="http://schemas.microsoft.com/office/drawing/2014/main" id="{613CA38C-B82F-4E8C-D265-43E9BAAB7438}"/>
                  </a:ext>
                </a:extLst>
              </p:cNvPr>
              <p:cNvSpPr>
                <a:spLocks noChangeArrowheads="1"/>
              </p:cNvSpPr>
              <p:nvPr/>
            </p:nvSpPr>
            <p:spPr bwMode="auto">
              <a:xfrm>
                <a:off x="4695" y="2598"/>
                <a:ext cx="1260" cy="450"/>
              </a:xfrm>
              <a:prstGeom prst="roundRect">
                <a:avLst>
                  <a:gd name="adj" fmla="val 16667"/>
                </a:avLst>
              </a:prstGeom>
              <a:solidFill>
                <a:srgbClr val="FFFFFF"/>
              </a:solidFill>
              <a:ln w="9525">
                <a:solidFill>
                  <a:srgbClr val="000000"/>
                </a:solidFill>
                <a:round/>
                <a:headEnd/>
                <a:tailEnd/>
              </a:ln>
            </p:spPr>
            <p:txBody>
              <a:bodyPr/>
              <a:lstStyle/>
              <a:p>
                <a:pPr algn="ctr" rtl="1">
                  <a:spcAft>
                    <a:spcPts val="1000"/>
                  </a:spcAft>
                  <a:defRPr/>
                </a:pPr>
                <a:r>
                  <a:rPr lang="en-US" sz="1100">
                    <a:latin typeface="Times New Roman" pitchFamily="18" charset="0"/>
                    <a:ea typeface="Arial" pitchFamily="34" charset="0"/>
                    <a:cs typeface="Times New Roman" pitchFamily="18" charset="0"/>
                  </a:rPr>
                  <a:t>Start</a:t>
                </a:r>
                <a:endParaRPr lang="ar-EG">
                  <a:latin typeface="Times New Roman" pitchFamily="18" charset="0"/>
                  <a:cs typeface="Times New Roman" pitchFamily="18" charset="0"/>
                </a:endParaRPr>
              </a:p>
            </p:txBody>
          </p:sp>
          <p:cxnSp>
            <p:nvCxnSpPr>
              <p:cNvPr id="9" name="AutoShape 15">
                <a:extLst>
                  <a:ext uri="{FF2B5EF4-FFF2-40B4-BE49-F238E27FC236}">
                    <a16:creationId xmlns:a16="http://schemas.microsoft.com/office/drawing/2014/main" id="{E3D9838D-B6BC-E04A-A6CE-AAF032F2480F}"/>
                  </a:ext>
                </a:extLst>
              </p:cNvPr>
              <p:cNvCxnSpPr>
                <a:cxnSpLocks noChangeShapeType="1"/>
              </p:cNvCxnSpPr>
              <p:nvPr/>
            </p:nvCxnSpPr>
            <p:spPr bwMode="auto">
              <a:xfrm>
                <a:off x="5265" y="3066"/>
                <a:ext cx="0" cy="210"/>
              </a:xfrm>
              <a:prstGeom prst="straightConnector1">
                <a:avLst/>
              </a:prstGeom>
              <a:noFill/>
              <a:ln w="9525">
                <a:solidFill>
                  <a:srgbClr val="000000"/>
                </a:solidFill>
                <a:round/>
                <a:headEnd/>
                <a:tailEnd type="triangle" w="med" len="med"/>
              </a:ln>
            </p:spPr>
          </p:cxnSp>
          <p:sp>
            <p:nvSpPr>
              <p:cNvPr id="10" name="AutoShape 16">
                <a:extLst>
                  <a:ext uri="{FF2B5EF4-FFF2-40B4-BE49-F238E27FC236}">
                    <a16:creationId xmlns:a16="http://schemas.microsoft.com/office/drawing/2014/main" id="{2CAE2D83-BCD9-0F28-ADE7-9CC848F2D0E7}"/>
                  </a:ext>
                </a:extLst>
              </p:cNvPr>
              <p:cNvSpPr>
                <a:spLocks noChangeArrowheads="1"/>
              </p:cNvSpPr>
              <p:nvPr/>
            </p:nvSpPr>
            <p:spPr bwMode="auto">
              <a:xfrm>
                <a:off x="4110" y="3261"/>
                <a:ext cx="2085" cy="555"/>
              </a:xfrm>
              <a:prstGeom prst="parallelogram">
                <a:avLst>
                  <a:gd name="adj" fmla="val 93919"/>
                </a:avLst>
              </a:prstGeom>
              <a:solidFill>
                <a:srgbClr val="FFFFFF"/>
              </a:solidFill>
              <a:ln w="9525">
                <a:solidFill>
                  <a:srgbClr val="000000"/>
                </a:solidFill>
                <a:miter lim="800000"/>
                <a:headEnd/>
                <a:tailEnd/>
              </a:ln>
            </p:spPr>
            <p:txBody>
              <a:bodyPr/>
              <a:lstStyle/>
              <a:p>
                <a:pPr algn="ctr" rtl="1">
                  <a:spcAft>
                    <a:spcPts val="1000"/>
                  </a:spcAft>
                  <a:defRPr/>
                </a:pPr>
                <a:r>
                  <a:rPr lang="en-US" sz="1100" dirty="0">
                    <a:latin typeface="Times New Roman" pitchFamily="18" charset="0"/>
                    <a:ea typeface="Arial" pitchFamily="34" charset="0"/>
                    <a:cs typeface="Times New Roman" pitchFamily="18" charset="0"/>
                  </a:rPr>
                  <a:t>Read X1</a:t>
                </a:r>
                <a:endParaRPr lang="ar-EG" dirty="0">
                  <a:latin typeface="Times New Roman" pitchFamily="18" charset="0"/>
                  <a:cs typeface="Times New Roman" pitchFamily="18" charset="0"/>
                </a:endParaRPr>
              </a:p>
            </p:txBody>
          </p:sp>
          <p:cxnSp>
            <p:nvCxnSpPr>
              <p:cNvPr id="11" name="AutoShape 17">
                <a:extLst>
                  <a:ext uri="{FF2B5EF4-FFF2-40B4-BE49-F238E27FC236}">
                    <a16:creationId xmlns:a16="http://schemas.microsoft.com/office/drawing/2014/main" id="{83404B8F-870F-F96B-F76C-F46EEA8F802D}"/>
                  </a:ext>
                </a:extLst>
              </p:cNvPr>
              <p:cNvCxnSpPr>
                <a:cxnSpLocks noChangeShapeType="1"/>
              </p:cNvCxnSpPr>
              <p:nvPr/>
            </p:nvCxnSpPr>
            <p:spPr bwMode="auto">
              <a:xfrm>
                <a:off x="5295" y="4581"/>
                <a:ext cx="0" cy="210"/>
              </a:xfrm>
              <a:prstGeom prst="straightConnector1">
                <a:avLst/>
              </a:prstGeom>
              <a:noFill/>
              <a:ln w="9525">
                <a:solidFill>
                  <a:srgbClr val="000000"/>
                </a:solidFill>
                <a:round/>
                <a:headEnd/>
                <a:tailEnd type="triangle" w="med" len="med"/>
              </a:ln>
            </p:spPr>
          </p:cxnSp>
          <p:sp>
            <p:nvSpPr>
              <p:cNvPr id="12" name="AutoShape 18">
                <a:extLst>
                  <a:ext uri="{FF2B5EF4-FFF2-40B4-BE49-F238E27FC236}">
                    <a16:creationId xmlns:a16="http://schemas.microsoft.com/office/drawing/2014/main" id="{10DF95C8-7C85-458C-2890-C8338F46D652}"/>
                  </a:ext>
                </a:extLst>
              </p:cNvPr>
              <p:cNvSpPr>
                <a:spLocks noChangeArrowheads="1"/>
              </p:cNvSpPr>
              <p:nvPr/>
            </p:nvSpPr>
            <p:spPr bwMode="auto">
              <a:xfrm>
                <a:off x="4080" y="4025"/>
                <a:ext cx="2085" cy="555"/>
              </a:xfrm>
              <a:prstGeom prst="parallelogram">
                <a:avLst>
                  <a:gd name="adj" fmla="val 93919"/>
                </a:avLst>
              </a:prstGeom>
              <a:solidFill>
                <a:srgbClr val="FFFFFF"/>
              </a:solidFill>
              <a:ln w="9525">
                <a:solidFill>
                  <a:srgbClr val="000000"/>
                </a:solidFill>
                <a:miter lim="800000"/>
                <a:headEnd/>
                <a:tailEnd/>
              </a:ln>
            </p:spPr>
            <p:txBody>
              <a:bodyPr/>
              <a:lstStyle/>
              <a:p>
                <a:pPr algn="ctr" rtl="1">
                  <a:spcAft>
                    <a:spcPts val="1000"/>
                  </a:spcAft>
                  <a:defRPr/>
                </a:pPr>
                <a:r>
                  <a:rPr lang="en-US" sz="1100" dirty="0">
                    <a:latin typeface="Times New Roman" pitchFamily="18" charset="0"/>
                    <a:ea typeface="Arial" pitchFamily="34" charset="0"/>
                    <a:cs typeface="Times New Roman" pitchFamily="18" charset="0"/>
                  </a:rPr>
                  <a:t>Read X2</a:t>
                </a:r>
                <a:endParaRPr lang="ar-EG" dirty="0">
                  <a:latin typeface="Times New Roman" pitchFamily="18" charset="0"/>
                  <a:cs typeface="Times New Roman" pitchFamily="18" charset="0"/>
                </a:endParaRPr>
              </a:p>
            </p:txBody>
          </p:sp>
          <p:cxnSp>
            <p:nvCxnSpPr>
              <p:cNvPr id="13" name="AutoShape 19">
                <a:extLst>
                  <a:ext uri="{FF2B5EF4-FFF2-40B4-BE49-F238E27FC236}">
                    <a16:creationId xmlns:a16="http://schemas.microsoft.com/office/drawing/2014/main" id="{A683CEEA-48F5-2EAE-6779-9A940115D6A0}"/>
                  </a:ext>
                </a:extLst>
              </p:cNvPr>
              <p:cNvCxnSpPr>
                <a:cxnSpLocks noChangeShapeType="1"/>
              </p:cNvCxnSpPr>
              <p:nvPr/>
            </p:nvCxnSpPr>
            <p:spPr bwMode="auto">
              <a:xfrm>
                <a:off x="5250" y="3831"/>
                <a:ext cx="0" cy="210"/>
              </a:xfrm>
              <a:prstGeom prst="straightConnector1">
                <a:avLst/>
              </a:prstGeom>
              <a:noFill/>
              <a:ln w="9525">
                <a:solidFill>
                  <a:srgbClr val="000000"/>
                </a:solidFill>
                <a:round/>
                <a:headEnd/>
                <a:tailEnd type="triangle" w="med" len="med"/>
              </a:ln>
            </p:spPr>
          </p:cxnSp>
          <p:sp>
            <p:nvSpPr>
              <p:cNvPr id="14" name="AutoShape 20">
                <a:extLst>
                  <a:ext uri="{FF2B5EF4-FFF2-40B4-BE49-F238E27FC236}">
                    <a16:creationId xmlns:a16="http://schemas.microsoft.com/office/drawing/2014/main" id="{D66F9DC4-08AB-A7BC-E99E-48D090D908E3}"/>
                  </a:ext>
                </a:extLst>
              </p:cNvPr>
              <p:cNvSpPr>
                <a:spLocks noChangeArrowheads="1"/>
              </p:cNvSpPr>
              <p:nvPr/>
            </p:nvSpPr>
            <p:spPr bwMode="auto">
              <a:xfrm>
                <a:off x="4035" y="4806"/>
                <a:ext cx="2085" cy="555"/>
              </a:xfrm>
              <a:prstGeom prst="parallelogram">
                <a:avLst>
                  <a:gd name="adj" fmla="val 93919"/>
                </a:avLst>
              </a:prstGeom>
              <a:solidFill>
                <a:srgbClr val="FFFFFF"/>
              </a:solidFill>
              <a:ln w="9525">
                <a:solidFill>
                  <a:srgbClr val="000000"/>
                </a:solidFill>
                <a:miter lim="800000"/>
                <a:headEnd/>
                <a:tailEnd/>
              </a:ln>
            </p:spPr>
            <p:txBody>
              <a:bodyPr/>
              <a:lstStyle/>
              <a:p>
                <a:pPr algn="ctr" rtl="1">
                  <a:spcAft>
                    <a:spcPts val="1000"/>
                  </a:spcAft>
                  <a:defRPr/>
                </a:pPr>
                <a:r>
                  <a:rPr lang="en-US" sz="1100">
                    <a:latin typeface="Times New Roman" pitchFamily="18" charset="0"/>
                    <a:ea typeface="Arial" pitchFamily="34" charset="0"/>
                    <a:cs typeface="Times New Roman" pitchFamily="18" charset="0"/>
                  </a:rPr>
                  <a:t>Read Y1</a:t>
                </a:r>
                <a:endParaRPr lang="ar-EG">
                  <a:latin typeface="Times New Roman" pitchFamily="18" charset="0"/>
                  <a:cs typeface="Times New Roman" pitchFamily="18" charset="0"/>
                </a:endParaRPr>
              </a:p>
            </p:txBody>
          </p:sp>
          <p:cxnSp>
            <p:nvCxnSpPr>
              <p:cNvPr id="15" name="AutoShape 21">
                <a:extLst>
                  <a:ext uri="{FF2B5EF4-FFF2-40B4-BE49-F238E27FC236}">
                    <a16:creationId xmlns:a16="http://schemas.microsoft.com/office/drawing/2014/main" id="{BC33709E-2B2F-1E61-1483-73E6F607ACF5}"/>
                  </a:ext>
                </a:extLst>
              </p:cNvPr>
              <p:cNvCxnSpPr>
                <a:cxnSpLocks noChangeShapeType="1"/>
              </p:cNvCxnSpPr>
              <p:nvPr/>
            </p:nvCxnSpPr>
            <p:spPr bwMode="auto">
              <a:xfrm>
                <a:off x="5250" y="5346"/>
                <a:ext cx="0" cy="210"/>
              </a:xfrm>
              <a:prstGeom prst="straightConnector1">
                <a:avLst/>
              </a:prstGeom>
              <a:noFill/>
              <a:ln w="9525">
                <a:solidFill>
                  <a:srgbClr val="000000"/>
                </a:solidFill>
                <a:round/>
                <a:headEnd/>
                <a:tailEnd type="triangle" w="med" len="med"/>
              </a:ln>
            </p:spPr>
          </p:cxnSp>
          <p:sp>
            <p:nvSpPr>
              <p:cNvPr id="16" name="AutoShape 22">
                <a:extLst>
                  <a:ext uri="{FF2B5EF4-FFF2-40B4-BE49-F238E27FC236}">
                    <a16:creationId xmlns:a16="http://schemas.microsoft.com/office/drawing/2014/main" id="{6C5DBBE5-9912-0D50-2EB0-6C599BD996D3}"/>
                  </a:ext>
                </a:extLst>
              </p:cNvPr>
              <p:cNvSpPr>
                <a:spLocks noChangeArrowheads="1"/>
              </p:cNvSpPr>
              <p:nvPr/>
            </p:nvSpPr>
            <p:spPr bwMode="auto">
              <a:xfrm>
                <a:off x="3885" y="5541"/>
                <a:ext cx="2085" cy="555"/>
              </a:xfrm>
              <a:prstGeom prst="parallelogram">
                <a:avLst>
                  <a:gd name="adj" fmla="val 93919"/>
                </a:avLst>
              </a:prstGeom>
              <a:solidFill>
                <a:srgbClr val="FFFFFF"/>
              </a:solidFill>
              <a:ln w="9525">
                <a:solidFill>
                  <a:srgbClr val="000000"/>
                </a:solidFill>
                <a:miter lim="800000"/>
                <a:headEnd/>
                <a:tailEnd/>
              </a:ln>
            </p:spPr>
            <p:txBody>
              <a:bodyPr/>
              <a:lstStyle/>
              <a:p>
                <a:pPr algn="ctr" rtl="1">
                  <a:spcAft>
                    <a:spcPts val="1000"/>
                  </a:spcAft>
                  <a:defRPr/>
                </a:pPr>
                <a:r>
                  <a:rPr lang="en-US" sz="1100">
                    <a:latin typeface="Times New Roman" pitchFamily="18" charset="0"/>
                    <a:ea typeface="Arial" pitchFamily="34" charset="0"/>
                    <a:cs typeface="Times New Roman" pitchFamily="18" charset="0"/>
                  </a:rPr>
                  <a:t>Read Y2</a:t>
                </a:r>
                <a:endParaRPr lang="ar-EG">
                  <a:latin typeface="Times New Roman" pitchFamily="18" charset="0"/>
                  <a:cs typeface="Times New Roman" pitchFamily="18" charset="0"/>
                </a:endParaRPr>
              </a:p>
            </p:txBody>
          </p:sp>
          <p:cxnSp>
            <p:nvCxnSpPr>
              <p:cNvPr id="17" name="AutoShape 23">
                <a:extLst>
                  <a:ext uri="{FF2B5EF4-FFF2-40B4-BE49-F238E27FC236}">
                    <a16:creationId xmlns:a16="http://schemas.microsoft.com/office/drawing/2014/main" id="{3E113213-0E90-18F8-8C64-8BF28E0FC62C}"/>
                  </a:ext>
                </a:extLst>
              </p:cNvPr>
              <p:cNvCxnSpPr>
                <a:cxnSpLocks noChangeShapeType="1"/>
              </p:cNvCxnSpPr>
              <p:nvPr/>
            </p:nvCxnSpPr>
            <p:spPr bwMode="auto">
              <a:xfrm>
                <a:off x="5250" y="6066"/>
                <a:ext cx="0" cy="285"/>
              </a:xfrm>
              <a:prstGeom prst="straightConnector1">
                <a:avLst/>
              </a:prstGeom>
              <a:noFill/>
              <a:ln w="9525">
                <a:solidFill>
                  <a:srgbClr val="000000"/>
                </a:solidFill>
                <a:round/>
                <a:headEnd/>
                <a:tailEnd type="triangle" w="med" len="med"/>
              </a:ln>
            </p:spPr>
          </p:cxnSp>
          <p:sp>
            <p:nvSpPr>
              <p:cNvPr id="18" name="Rectangle 24">
                <a:extLst>
                  <a:ext uri="{FF2B5EF4-FFF2-40B4-BE49-F238E27FC236}">
                    <a16:creationId xmlns:a16="http://schemas.microsoft.com/office/drawing/2014/main" id="{109236B0-470F-5F41-E2FC-DA66CFAF0C07}"/>
                  </a:ext>
                </a:extLst>
              </p:cNvPr>
              <p:cNvSpPr>
                <a:spLocks noChangeArrowheads="1"/>
              </p:cNvSpPr>
              <p:nvPr/>
            </p:nvSpPr>
            <p:spPr bwMode="auto">
              <a:xfrm>
                <a:off x="3870" y="6381"/>
                <a:ext cx="2295" cy="600"/>
              </a:xfrm>
              <a:prstGeom prst="rect">
                <a:avLst/>
              </a:prstGeom>
              <a:solidFill>
                <a:srgbClr val="FFFFFF"/>
              </a:solidFill>
              <a:ln w="9525">
                <a:solidFill>
                  <a:srgbClr val="000000"/>
                </a:solidFill>
                <a:miter lim="800000"/>
                <a:headEnd/>
                <a:tailEnd/>
              </a:ln>
            </p:spPr>
            <p:txBody>
              <a:bodyPr/>
              <a:lstStyle/>
              <a:p>
                <a:pPr algn="ctr" rtl="1">
                  <a:spcAft>
                    <a:spcPts val="1000"/>
                  </a:spcAft>
                  <a:defRPr/>
                </a:pPr>
                <a:r>
                  <a:rPr lang="en-US" sz="1100" dirty="0">
                    <a:latin typeface="Times New Roman" pitchFamily="18" charset="0"/>
                    <a:ea typeface="Arial" pitchFamily="34" charset="0"/>
                    <a:cs typeface="Times New Roman" pitchFamily="18" charset="0"/>
                  </a:rPr>
                  <a:t>Z1 = (x1 – x2)</a:t>
                </a:r>
                <a:endParaRPr lang="ar-EG" dirty="0">
                  <a:latin typeface="Times New Roman" pitchFamily="18" charset="0"/>
                  <a:cs typeface="Times New Roman" pitchFamily="18" charset="0"/>
                </a:endParaRPr>
              </a:p>
            </p:txBody>
          </p:sp>
          <p:cxnSp>
            <p:nvCxnSpPr>
              <p:cNvPr id="19" name="AutoShape 25">
                <a:extLst>
                  <a:ext uri="{FF2B5EF4-FFF2-40B4-BE49-F238E27FC236}">
                    <a16:creationId xmlns:a16="http://schemas.microsoft.com/office/drawing/2014/main" id="{3B12B743-2511-2715-1678-D62090C7A32F}"/>
                  </a:ext>
                </a:extLst>
              </p:cNvPr>
              <p:cNvCxnSpPr>
                <a:cxnSpLocks noChangeShapeType="1"/>
              </p:cNvCxnSpPr>
              <p:nvPr/>
            </p:nvCxnSpPr>
            <p:spPr bwMode="auto">
              <a:xfrm>
                <a:off x="5280" y="7851"/>
                <a:ext cx="0" cy="285"/>
              </a:xfrm>
              <a:prstGeom prst="straightConnector1">
                <a:avLst/>
              </a:prstGeom>
              <a:noFill/>
              <a:ln w="9525">
                <a:solidFill>
                  <a:srgbClr val="000000"/>
                </a:solidFill>
                <a:round/>
                <a:headEnd/>
                <a:tailEnd type="triangle" w="med" len="med"/>
              </a:ln>
            </p:spPr>
          </p:cxnSp>
          <p:sp>
            <p:nvSpPr>
              <p:cNvPr id="20" name="Rectangle 26">
                <a:extLst>
                  <a:ext uri="{FF2B5EF4-FFF2-40B4-BE49-F238E27FC236}">
                    <a16:creationId xmlns:a16="http://schemas.microsoft.com/office/drawing/2014/main" id="{1C344C9A-ABE1-9989-0667-B6C60D868EA4}"/>
                  </a:ext>
                </a:extLst>
              </p:cNvPr>
              <p:cNvSpPr>
                <a:spLocks noChangeArrowheads="1"/>
              </p:cNvSpPr>
              <p:nvPr/>
            </p:nvSpPr>
            <p:spPr bwMode="auto">
              <a:xfrm>
                <a:off x="3855" y="7251"/>
                <a:ext cx="2295" cy="600"/>
              </a:xfrm>
              <a:prstGeom prst="rect">
                <a:avLst/>
              </a:prstGeom>
              <a:solidFill>
                <a:srgbClr val="FFFFFF"/>
              </a:solidFill>
              <a:ln w="9525">
                <a:solidFill>
                  <a:srgbClr val="000000"/>
                </a:solidFill>
                <a:miter lim="800000"/>
                <a:headEnd/>
                <a:tailEnd/>
              </a:ln>
            </p:spPr>
            <p:txBody>
              <a:bodyPr/>
              <a:lstStyle/>
              <a:p>
                <a:pPr algn="ctr" rtl="1">
                  <a:spcAft>
                    <a:spcPts val="1000"/>
                  </a:spcAft>
                  <a:defRPr/>
                </a:pPr>
                <a:r>
                  <a:rPr lang="en-US" sz="1100" dirty="0">
                    <a:latin typeface="Times New Roman" pitchFamily="18" charset="0"/>
                    <a:ea typeface="Arial" pitchFamily="34" charset="0"/>
                    <a:cs typeface="Times New Roman" pitchFamily="18" charset="0"/>
                  </a:rPr>
                  <a:t>Z2 = (y1 – y)</a:t>
                </a:r>
                <a:endParaRPr lang="ar-EG" dirty="0">
                  <a:latin typeface="Times New Roman" pitchFamily="18" charset="0"/>
                  <a:cs typeface="Times New Roman" pitchFamily="18" charset="0"/>
                </a:endParaRPr>
              </a:p>
            </p:txBody>
          </p:sp>
          <p:cxnSp>
            <p:nvCxnSpPr>
              <p:cNvPr id="21" name="AutoShape 27">
                <a:extLst>
                  <a:ext uri="{FF2B5EF4-FFF2-40B4-BE49-F238E27FC236}">
                    <a16:creationId xmlns:a16="http://schemas.microsoft.com/office/drawing/2014/main" id="{33C8D3EF-F2FD-E21A-79C4-099610A7C0C8}"/>
                  </a:ext>
                </a:extLst>
              </p:cNvPr>
              <p:cNvCxnSpPr>
                <a:cxnSpLocks noChangeShapeType="1"/>
              </p:cNvCxnSpPr>
              <p:nvPr/>
            </p:nvCxnSpPr>
            <p:spPr bwMode="auto">
              <a:xfrm>
                <a:off x="5280" y="8751"/>
                <a:ext cx="0" cy="285"/>
              </a:xfrm>
              <a:prstGeom prst="straightConnector1">
                <a:avLst/>
              </a:prstGeom>
              <a:noFill/>
              <a:ln w="9525">
                <a:solidFill>
                  <a:srgbClr val="000000"/>
                </a:solidFill>
                <a:round/>
                <a:headEnd/>
                <a:tailEnd type="triangle" w="med" len="med"/>
              </a:ln>
            </p:spPr>
          </p:cxnSp>
          <p:sp>
            <p:nvSpPr>
              <p:cNvPr id="22" name="Rectangle 28">
                <a:extLst>
                  <a:ext uri="{FF2B5EF4-FFF2-40B4-BE49-F238E27FC236}">
                    <a16:creationId xmlns:a16="http://schemas.microsoft.com/office/drawing/2014/main" id="{664BD9A7-C33B-3C55-C79D-62C78181D722}"/>
                  </a:ext>
                </a:extLst>
              </p:cNvPr>
              <p:cNvSpPr>
                <a:spLocks noChangeArrowheads="1"/>
              </p:cNvSpPr>
              <p:nvPr/>
            </p:nvSpPr>
            <p:spPr bwMode="auto">
              <a:xfrm>
                <a:off x="3435" y="8136"/>
                <a:ext cx="3255" cy="570"/>
              </a:xfrm>
              <a:prstGeom prst="rect">
                <a:avLst/>
              </a:prstGeom>
              <a:solidFill>
                <a:srgbClr val="FFFFFF"/>
              </a:solidFill>
              <a:ln w="9525">
                <a:solidFill>
                  <a:srgbClr val="000000"/>
                </a:solidFill>
                <a:miter lim="800000"/>
                <a:headEnd/>
                <a:tailEnd/>
              </a:ln>
            </p:spPr>
            <p:txBody>
              <a:bodyPr/>
              <a:lstStyle/>
              <a:p>
                <a:pPr algn="ctr">
                  <a:spcAft>
                    <a:spcPts val="1000"/>
                  </a:spcAft>
                  <a:defRPr/>
                </a:pPr>
                <a:r>
                  <a:rPr lang="en-US" sz="1100" dirty="0">
                    <a:latin typeface="Times New Roman" pitchFamily="18" charset="0"/>
                    <a:ea typeface="Arial" pitchFamily="34" charset="0"/>
                    <a:cs typeface="Times New Roman" pitchFamily="18" charset="0"/>
                  </a:rPr>
                  <a:t>Distance  = </a:t>
                </a:r>
                <a:endParaRPr lang="ar-EG" dirty="0">
                  <a:latin typeface="Times New Roman" pitchFamily="18" charset="0"/>
                  <a:cs typeface="Times New Roman" pitchFamily="18" charset="0"/>
                </a:endParaRPr>
              </a:p>
            </p:txBody>
          </p:sp>
          <p:cxnSp>
            <p:nvCxnSpPr>
              <p:cNvPr id="23" name="AutoShape 29">
                <a:extLst>
                  <a:ext uri="{FF2B5EF4-FFF2-40B4-BE49-F238E27FC236}">
                    <a16:creationId xmlns:a16="http://schemas.microsoft.com/office/drawing/2014/main" id="{F6B53A59-F515-89D5-5A18-276CF41BA600}"/>
                  </a:ext>
                </a:extLst>
              </p:cNvPr>
              <p:cNvCxnSpPr>
                <a:cxnSpLocks noChangeShapeType="1"/>
              </p:cNvCxnSpPr>
              <p:nvPr/>
            </p:nvCxnSpPr>
            <p:spPr bwMode="auto">
              <a:xfrm>
                <a:off x="5250" y="9606"/>
                <a:ext cx="0" cy="285"/>
              </a:xfrm>
              <a:prstGeom prst="straightConnector1">
                <a:avLst/>
              </a:prstGeom>
              <a:noFill/>
              <a:ln w="9525">
                <a:solidFill>
                  <a:srgbClr val="000000"/>
                </a:solidFill>
                <a:round/>
                <a:headEnd/>
                <a:tailEnd type="triangle" w="med" len="med"/>
              </a:ln>
            </p:spPr>
          </p:cxnSp>
          <p:sp>
            <p:nvSpPr>
              <p:cNvPr id="24" name="AutoShape 30">
                <a:extLst>
                  <a:ext uri="{FF2B5EF4-FFF2-40B4-BE49-F238E27FC236}">
                    <a16:creationId xmlns:a16="http://schemas.microsoft.com/office/drawing/2014/main" id="{3541EA6D-3E99-D2EF-8CB3-2AB8BD7896CD}"/>
                  </a:ext>
                </a:extLst>
              </p:cNvPr>
              <p:cNvSpPr>
                <a:spLocks noChangeArrowheads="1"/>
              </p:cNvSpPr>
              <p:nvPr/>
            </p:nvSpPr>
            <p:spPr bwMode="auto">
              <a:xfrm>
                <a:off x="3330" y="9021"/>
                <a:ext cx="3390" cy="690"/>
              </a:xfrm>
              <a:prstGeom prst="parallelogram">
                <a:avLst>
                  <a:gd name="adj" fmla="val 122826"/>
                </a:avLst>
              </a:prstGeom>
              <a:solidFill>
                <a:srgbClr val="FFFFFF"/>
              </a:solidFill>
              <a:ln w="9525">
                <a:solidFill>
                  <a:srgbClr val="000000"/>
                </a:solidFill>
                <a:miter lim="800000"/>
                <a:headEnd/>
                <a:tailEnd/>
              </a:ln>
            </p:spPr>
            <p:txBody>
              <a:bodyPr/>
              <a:lstStyle/>
              <a:p>
                <a:pPr algn="ctr" rtl="1">
                  <a:spcAft>
                    <a:spcPts val="1000"/>
                  </a:spcAft>
                  <a:defRPr/>
                </a:pPr>
                <a:r>
                  <a:rPr lang="en-US" sz="1100">
                    <a:latin typeface="Times New Roman" pitchFamily="18" charset="0"/>
                    <a:ea typeface="Arial" pitchFamily="34" charset="0"/>
                    <a:cs typeface="Times New Roman" pitchFamily="18" charset="0"/>
                  </a:rPr>
                  <a:t>Output Distance</a:t>
                </a:r>
                <a:endParaRPr lang="ar-EG">
                  <a:latin typeface="Times New Roman" pitchFamily="18" charset="0"/>
                  <a:cs typeface="Times New Roman" pitchFamily="18" charset="0"/>
                </a:endParaRPr>
              </a:p>
            </p:txBody>
          </p:sp>
          <p:cxnSp>
            <p:nvCxnSpPr>
              <p:cNvPr id="25" name="AutoShape 31">
                <a:extLst>
                  <a:ext uri="{FF2B5EF4-FFF2-40B4-BE49-F238E27FC236}">
                    <a16:creationId xmlns:a16="http://schemas.microsoft.com/office/drawing/2014/main" id="{A69E808F-9CEE-5550-F050-724FB770CD95}"/>
                  </a:ext>
                </a:extLst>
              </p:cNvPr>
              <p:cNvCxnSpPr>
                <a:cxnSpLocks noChangeShapeType="1"/>
              </p:cNvCxnSpPr>
              <p:nvPr/>
            </p:nvCxnSpPr>
            <p:spPr bwMode="auto">
              <a:xfrm>
                <a:off x="5250" y="6981"/>
                <a:ext cx="0" cy="285"/>
              </a:xfrm>
              <a:prstGeom prst="straightConnector1">
                <a:avLst/>
              </a:prstGeom>
              <a:noFill/>
              <a:ln w="9525">
                <a:solidFill>
                  <a:srgbClr val="000000"/>
                </a:solidFill>
                <a:round/>
                <a:headEnd/>
                <a:tailEnd type="triangle" w="med" len="med"/>
              </a:ln>
            </p:spPr>
          </p:cxnSp>
          <p:sp>
            <p:nvSpPr>
              <p:cNvPr id="26" name="AutoShape 32">
                <a:extLst>
                  <a:ext uri="{FF2B5EF4-FFF2-40B4-BE49-F238E27FC236}">
                    <a16:creationId xmlns:a16="http://schemas.microsoft.com/office/drawing/2014/main" id="{0AA265A5-B570-E5C5-6110-45B6D5BCA34D}"/>
                  </a:ext>
                </a:extLst>
              </p:cNvPr>
              <p:cNvSpPr>
                <a:spLocks noChangeArrowheads="1"/>
              </p:cNvSpPr>
              <p:nvPr/>
            </p:nvSpPr>
            <p:spPr bwMode="auto">
              <a:xfrm>
                <a:off x="4395" y="9981"/>
                <a:ext cx="1260" cy="450"/>
              </a:xfrm>
              <a:prstGeom prst="roundRect">
                <a:avLst>
                  <a:gd name="adj" fmla="val 16667"/>
                </a:avLst>
              </a:prstGeom>
              <a:solidFill>
                <a:srgbClr val="FFFFFF"/>
              </a:solidFill>
              <a:ln w="9525">
                <a:solidFill>
                  <a:srgbClr val="000000"/>
                </a:solidFill>
                <a:round/>
                <a:headEnd/>
                <a:tailEnd/>
              </a:ln>
            </p:spPr>
            <p:txBody>
              <a:bodyPr/>
              <a:lstStyle/>
              <a:p>
                <a:pPr algn="ctr" rtl="1">
                  <a:spcAft>
                    <a:spcPts val="1000"/>
                  </a:spcAft>
                  <a:defRPr/>
                </a:pPr>
                <a:r>
                  <a:rPr lang="en-US" sz="1100">
                    <a:latin typeface="Times New Roman" pitchFamily="18" charset="0"/>
                    <a:ea typeface="Arial" pitchFamily="34" charset="0"/>
                    <a:cs typeface="Times New Roman" pitchFamily="18" charset="0"/>
                  </a:rPr>
                  <a:t>END</a:t>
                </a:r>
                <a:endParaRPr lang="ar-EG">
                  <a:latin typeface="Times New Roman" pitchFamily="18" charset="0"/>
                  <a:cs typeface="Times New Roman" pitchFamily="18" charset="0"/>
                </a:endParaRPr>
              </a:p>
            </p:txBody>
          </p:sp>
        </p:grpSp>
        <p:pic>
          <p:nvPicPr>
            <p:cNvPr id="7" name="Picture 2">
              <a:extLst>
                <a:ext uri="{FF2B5EF4-FFF2-40B4-BE49-F238E27FC236}">
                  <a16:creationId xmlns:a16="http://schemas.microsoft.com/office/drawing/2014/main" id="{24A17AD7-2EAD-B34D-627B-16F0644A0E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0694" y="5572140"/>
              <a:ext cx="1600200"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53356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0" fill="hold"/>
                                        <p:tgtEl>
                                          <p:spTgt spid="5"/>
                                        </p:tgtEl>
                                        <p:attrNameLst>
                                          <p:attrName>ppt_x</p:attrName>
                                        </p:attrNameLst>
                                      </p:cBhvr>
                                      <p:tavLst>
                                        <p:tav tm="0">
                                          <p:val>
                                            <p:strVal val="#ppt_x"/>
                                          </p:val>
                                        </p:tav>
                                        <p:tav tm="100000">
                                          <p:val>
                                            <p:strVal val="#ppt_x"/>
                                          </p:val>
                                        </p:tav>
                                      </p:tavLst>
                                    </p:anim>
                                    <p:anim calcmode="lin" valueType="num">
                                      <p:cBhvr additive="base">
                                        <p:cTn id="8"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71E46-8001-5892-560A-3AA251BE3003}"/>
              </a:ext>
            </a:extLst>
          </p:cNvPr>
          <p:cNvSpPr>
            <a:spLocks noGrp="1"/>
          </p:cNvSpPr>
          <p:nvPr>
            <p:ph type="title"/>
          </p:nvPr>
        </p:nvSpPr>
        <p:spPr/>
        <p:txBody>
          <a:bodyPr/>
          <a:lstStyle/>
          <a:p>
            <a:r>
              <a:rPr lang="en-US" sz="4800" dirty="0"/>
              <a:t>Decision Structure</a:t>
            </a:r>
            <a:endParaRPr lang="en-US" dirty="0"/>
          </a:p>
        </p:txBody>
      </p:sp>
      <p:sp>
        <p:nvSpPr>
          <p:cNvPr id="3" name="Content Placeholder 2">
            <a:extLst>
              <a:ext uri="{FF2B5EF4-FFF2-40B4-BE49-F238E27FC236}">
                <a16:creationId xmlns:a16="http://schemas.microsoft.com/office/drawing/2014/main" id="{91C90A1E-B76F-2C76-9A06-F1A60BB96466}"/>
              </a:ext>
            </a:extLst>
          </p:cNvPr>
          <p:cNvSpPr>
            <a:spLocks noGrp="1"/>
          </p:cNvSpPr>
          <p:nvPr>
            <p:ph idx="1"/>
          </p:nvPr>
        </p:nvSpPr>
        <p:spPr/>
        <p:txBody>
          <a:bodyPr/>
          <a:lstStyle/>
          <a:p>
            <a:r>
              <a:rPr lang="en-US" altLang="en-US" dirty="0">
                <a:latin typeface="Times New Roman" panose="02020603050405020304" pitchFamily="18" charset="0"/>
                <a:cs typeface="Times New Roman" panose="02020603050405020304" pitchFamily="18" charset="0"/>
              </a:rPr>
              <a:t>One of two possible actions is taken, depending on a condition</a:t>
            </a:r>
            <a:endParaRPr lang="en-US" dirty="0"/>
          </a:p>
        </p:txBody>
      </p:sp>
      <p:grpSp>
        <p:nvGrpSpPr>
          <p:cNvPr id="4" name="Group 30">
            <a:extLst>
              <a:ext uri="{FF2B5EF4-FFF2-40B4-BE49-F238E27FC236}">
                <a16:creationId xmlns:a16="http://schemas.microsoft.com/office/drawing/2014/main" id="{0FC5E94A-D66C-D1CC-2933-8EF9BD41D9A9}"/>
              </a:ext>
            </a:extLst>
          </p:cNvPr>
          <p:cNvGrpSpPr>
            <a:grpSpLocks/>
          </p:cNvGrpSpPr>
          <p:nvPr/>
        </p:nvGrpSpPr>
        <p:grpSpPr bwMode="auto">
          <a:xfrm>
            <a:off x="4279900" y="2492375"/>
            <a:ext cx="4089400" cy="2870200"/>
            <a:chOff x="1720" y="1696"/>
            <a:chExt cx="2576" cy="1808"/>
          </a:xfrm>
        </p:grpSpPr>
        <p:sp>
          <p:nvSpPr>
            <p:cNvPr id="5" name="Text Box 13">
              <a:extLst>
                <a:ext uri="{FF2B5EF4-FFF2-40B4-BE49-F238E27FC236}">
                  <a16:creationId xmlns:a16="http://schemas.microsoft.com/office/drawing/2014/main" id="{F2E609BE-F834-7525-42A5-78EEF2E74676}"/>
                </a:ext>
              </a:extLst>
            </p:cNvPr>
            <p:cNvSpPr txBox="1">
              <a:spLocks noChangeArrowheads="1"/>
            </p:cNvSpPr>
            <p:nvPr/>
          </p:nvSpPr>
          <p:spPr bwMode="auto">
            <a:xfrm>
              <a:off x="1720" y="2730"/>
              <a:ext cx="720" cy="397"/>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ctr" eaLnBrk="1" hangingPunct="1">
                <a:spcBef>
                  <a:spcPct val="50000"/>
                </a:spcBef>
                <a:defRPr/>
              </a:pPr>
              <a:r>
                <a:rPr lang="en-US" sz="1400">
                  <a:latin typeface="Times New Roman" pitchFamily="18" charset="0"/>
                  <a:cs typeface="Times New Roman" pitchFamily="18" charset="0"/>
                </a:rPr>
                <a:t> </a:t>
              </a:r>
            </a:p>
            <a:p>
              <a:pPr algn="ctr" eaLnBrk="1" hangingPunct="1">
                <a:spcBef>
                  <a:spcPct val="50000"/>
                </a:spcBef>
                <a:defRPr/>
              </a:pPr>
              <a:endParaRPr lang="en-US" sz="1400">
                <a:latin typeface="Times New Roman" pitchFamily="18" charset="0"/>
                <a:cs typeface="Times New Roman" pitchFamily="18" charset="0"/>
              </a:endParaRPr>
            </a:p>
          </p:txBody>
        </p:sp>
        <p:sp>
          <p:nvSpPr>
            <p:cNvPr id="6" name="AutoShape 18">
              <a:extLst>
                <a:ext uri="{FF2B5EF4-FFF2-40B4-BE49-F238E27FC236}">
                  <a16:creationId xmlns:a16="http://schemas.microsoft.com/office/drawing/2014/main" id="{77F8047B-B10E-72BF-AC30-BB082DE8D101}"/>
                </a:ext>
              </a:extLst>
            </p:cNvPr>
            <p:cNvSpPr>
              <a:spLocks noChangeArrowheads="1"/>
            </p:cNvSpPr>
            <p:nvPr/>
          </p:nvSpPr>
          <p:spPr bwMode="auto">
            <a:xfrm>
              <a:off x="2560" y="1928"/>
              <a:ext cx="888" cy="720"/>
            </a:xfrm>
            <a:prstGeom prst="flowChartDecision">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eaLnBrk="1" hangingPunct="1">
                <a:defRPr/>
              </a:pPr>
              <a:endParaRPr lang="ar-EG" sz="2000">
                <a:latin typeface="Times New Roman" pitchFamily="18" charset="0"/>
                <a:cs typeface="Times New Roman" pitchFamily="18" charset="0"/>
              </a:endParaRPr>
            </a:p>
          </p:txBody>
        </p:sp>
        <p:sp>
          <p:nvSpPr>
            <p:cNvPr id="7" name="Text Box 19">
              <a:extLst>
                <a:ext uri="{FF2B5EF4-FFF2-40B4-BE49-F238E27FC236}">
                  <a16:creationId xmlns:a16="http://schemas.microsoft.com/office/drawing/2014/main" id="{FC856968-46D2-F5F1-38F9-406B7447DB1C}"/>
                </a:ext>
              </a:extLst>
            </p:cNvPr>
            <p:cNvSpPr txBox="1">
              <a:spLocks noChangeArrowheads="1"/>
            </p:cNvSpPr>
            <p:nvPr/>
          </p:nvSpPr>
          <p:spPr bwMode="auto">
            <a:xfrm>
              <a:off x="3576" y="2722"/>
              <a:ext cx="720" cy="397"/>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ctr" eaLnBrk="1" hangingPunct="1">
                <a:spcBef>
                  <a:spcPct val="50000"/>
                </a:spcBef>
                <a:defRPr/>
              </a:pPr>
              <a:r>
                <a:rPr lang="en-US" sz="1400">
                  <a:latin typeface="Times New Roman" pitchFamily="18" charset="0"/>
                  <a:cs typeface="Times New Roman" pitchFamily="18" charset="0"/>
                </a:rPr>
                <a:t> </a:t>
              </a:r>
            </a:p>
            <a:p>
              <a:pPr algn="ctr" eaLnBrk="1" hangingPunct="1">
                <a:spcBef>
                  <a:spcPct val="50000"/>
                </a:spcBef>
                <a:defRPr/>
              </a:pPr>
              <a:endParaRPr lang="en-US" sz="1400">
                <a:latin typeface="Times New Roman" pitchFamily="18" charset="0"/>
                <a:cs typeface="Times New Roman" pitchFamily="18" charset="0"/>
              </a:endParaRPr>
            </a:p>
          </p:txBody>
        </p:sp>
        <p:sp>
          <p:nvSpPr>
            <p:cNvPr id="8" name="Line 20">
              <a:extLst>
                <a:ext uri="{FF2B5EF4-FFF2-40B4-BE49-F238E27FC236}">
                  <a16:creationId xmlns:a16="http://schemas.microsoft.com/office/drawing/2014/main" id="{FF9EE53D-19B0-2781-41D1-6B0312414B8B}"/>
                </a:ext>
              </a:extLst>
            </p:cNvPr>
            <p:cNvSpPr>
              <a:spLocks noChangeShapeType="1"/>
            </p:cNvSpPr>
            <p:nvPr/>
          </p:nvSpPr>
          <p:spPr bwMode="auto">
            <a:xfrm flipH="1">
              <a:off x="2072" y="2288"/>
              <a:ext cx="496" cy="0"/>
            </a:xfrm>
            <a:prstGeom prst="lin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eaLnBrk="1" hangingPunct="1">
                <a:defRPr/>
              </a:pPr>
              <a:endParaRPr lang="ar-EG" sz="2000" dirty="0">
                <a:latin typeface="Times New Roman" pitchFamily="18" charset="0"/>
                <a:cs typeface="Times New Roman" pitchFamily="18" charset="0"/>
              </a:endParaRPr>
            </a:p>
          </p:txBody>
        </p:sp>
        <p:sp>
          <p:nvSpPr>
            <p:cNvPr id="9" name="Line 21">
              <a:extLst>
                <a:ext uri="{FF2B5EF4-FFF2-40B4-BE49-F238E27FC236}">
                  <a16:creationId xmlns:a16="http://schemas.microsoft.com/office/drawing/2014/main" id="{38928ED6-12D8-E1DE-D4E8-676696F51433}"/>
                </a:ext>
              </a:extLst>
            </p:cNvPr>
            <p:cNvSpPr>
              <a:spLocks noChangeShapeType="1"/>
            </p:cNvSpPr>
            <p:nvPr/>
          </p:nvSpPr>
          <p:spPr bwMode="auto">
            <a:xfrm>
              <a:off x="2072" y="2288"/>
              <a:ext cx="0" cy="432"/>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pPr eaLnBrk="1" hangingPunct="1">
                <a:defRPr/>
              </a:pPr>
              <a:endParaRPr lang="ar-EG" sz="2000">
                <a:latin typeface="Times New Roman" pitchFamily="18" charset="0"/>
                <a:cs typeface="Times New Roman" pitchFamily="18" charset="0"/>
              </a:endParaRPr>
            </a:p>
          </p:txBody>
        </p:sp>
        <p:grpSp>
          <p:nvGrpSpPr>
            <p:cNvPr id="10" name="Group 24">
              <a:extLst>
                <a:ext uri="{FF2B5EF4-FFF2-40B4-BE49-F238E27FC236}">
                  <a16:creationId xmlns:a16="http://schemas.microsoft.com/office/drawing/2014/main" id="{E7AD6C53-098E-118D-C7D3-E9E8B781F573}"/>
                </a:ext>
              </a:extLst>
            </p:cNvPr>
            <p:cNvGrpSpPr>
              <a:grpSpLocks/>
            </p:cNvGrpSpPr>
            <p:nvPr/>
          </p:nvGrpSpPr>
          <p:grpSpPr bwMode="auto">
            <a:xfrm flipH="1">
              <a:off x="3440" y="2288"/>
              <a:ext cx="496" cy="432"/>
              <a:chOff x="3856" y="2184"/>
              <a:chExt cx="496" cy="432"/>
            </a:xfrm>
          </p:grpSpPr>
          <p:sp>
            <p:nvSpPr>
              <p:cNvPr id="16" name="Line 22">
                <a:extLst>
                  <a:ext uri="{FF2B5EF4-FFF2-40B4-BE49-F238E27FC236}">
                    <a16:creationId xmlns:a16="http://schemas.microsoft.com/office/drawing/2014/main" id="{D649BFCE-A408-E152-28E4-CF3CBE8EE327}"/>
                  </a:ext>
                </a:extLst>
              </p:cNvPr>
              <p:cNvSpPr>
                <a:spLocks noChangeShapeType="1"/>
              </p:cNvSpPr>
              <p:nvPr/>
            </p:nvSpPr>
            <p:spPr bwMode="auto">
              <a:xfrm>
                <a:off x="3856" y="2184"/>
                <a:ext cx="496" cy="0"/>
              </a:xfrm>
              <a:prstGeom prst="lin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eaLnBrk="1" hangingPunct="1">
                  <a:defRPr/>
                </a:pPr>
                <a:endParaRPr lang="ar-EG" sz="2000">
                  <a:latin typeface="Times New Roman" pitchFamily="18" charset="0"/>
                  <a:cs typeface="Times New Roman" pitchFamily="18" charset="0"/>
                </a:endParaRPr>
              </a:p>
            </p:txBody>
          </p:sp>
          <p:sp>
            <p:nvSpPr>
              <p:cNvPr id="17" name="Line 23">
                <a:extLst>
                  <a:ext uri="{FF2B5EF4-FFF2-40B4-BE49-F238E27FC236}">
                    <a16:creationId xmlns:a16="http://schemas.microsoft.com/office/drawing/2014/main" id="{7232D611-CDEC-736F-E2A2-7EAC4925407D}"/>
                  </a:ext>
                </a:extLst>
              </p:cNvPr>
              <p:cNvSpPr>
                <a:spLocks noChangeShapeType="1"/>
              </p:cNvSpPr>
              <p:nvPr/>
            </p:nvSpPr>
            <p:spPr bwMode="auto">
              <a:xfrm flipH="1">
                <a:off x="3856" y="2184"/>
                <a:ext cx="0" cy="432"/>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pPr eaLnBrk="1" hangingPunct="1">
                  <a:defRPr/>
                </a:pPr>
                <a:endParaRPr lang="ar-EG" sz="2000">
                  <a:latin typeface="Times New Roman" pitchFamily="18" charset="0"/>
                  <a:cs typeface="Times New Roman" pitchFamily="18" charset="0"/>
                </a:endParaRPr>
              </a:p>
            </p:txBody>
          </p:sp>
        </p:grpSp>
        <p:sp>
          <p:nvSpPr>
            <p:cNvPr id="11" name="Line 25">
              <a:extLst>
                <a:ext uri="{FF2B5EF4-FFF2-40B4-BE49-F238E27FC236}">
                  <a16:creationId xmlns:a16="http://schemas.microsoft.com/office/drawing/2014/main" id="{EBC427B0-1C26-7E27-EA51-1217992DB244}"/>
                </a:ext>
              </a:extLst>
            </p:cNvPr>
            <p:cNvSpPr>
              <a:spLocks noChangeShapeType="1"/>
            </p:cNvSpPr>
            <p:nvPr/>
          </p:nvSpPr>
          <p:spPr bwMode="auto">
            <a:xfrm>
              <a:off x="2056" y="3080"/>
              <a:ext cx="0" cy="168"/>
            </a:xfrm>
            <a:prstGeom prst="lin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eaLnBrk="1" hangingPunct="1">
                <a:defRPr/>
              </a:pPr>
              <a:endParaRPr lang="ar-EG" sz="2000">
                <a:latin typeface="Times New Roman" pitchFamily="18" charset="0"/>
                <a:cs typeface="Times New Roman" pitchFamily="18" charset="0"/>
              </a:endParaRPr>
            </a:p>
          </p:txBody>
        </p:sp>
        <p:sp>
          <p:nvSpPr>
            <p:cNvPr id="12" name="Line 26">
              <a:extLst>
                <a:ext uri="{FF2B5EF4-FFF2-40B4-BE49-F238E27FC236}">
                  <a16:creationId xmlns:a16="http://schemas.microsoft.com/office/drawing/2014/main" id="{1A6592AB-66B6-F8CB-C54A-5DB724FC71CE}"/>
                </a:ext>
              </a:extLst>
            </p:cNvPr>
            <p:cNvSpPr>
              <a:spLocks noChangeShapeType="1"/>
            </p:cNvSpPr>
            <p:nvPr/>
          </p:nvSpPr>
          <p:spPr bwMode="auto">
            <a:xfrm>
              <a:off x="3936" y="3080"/>
              <a:ext cx="0" cy="168"/>
            </a:xfrm>
            <a:prstGeom prst="lin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eaLnBrk="1" hangingPunct="1">
                <a:defRPr/>
              </a:pPr>
              <a:endParaRPr lang="ar-EG" sz="2000">
                <a:latin typeface="Times New Roman" pitchFamily="18" charset="0"/>
                <a:cs typeface="Times New Roman" pitchFamily="18" charset="0"/>
              </a:endParaRPr>
            </a:p>
          </p:txBody>
        </p:sp>
        <p:sp>
          <p:nvSpPr>
            <p:cNvPr id="13" name="Line 27">
              <a:extLst>
                <a:ext uri="{FF2B5EF4-FFF2-40B4-BE49-F238E27FC236}">
                  <a16:creationId xmlns:a16="http://schemas.microsoft.com/office/drawing/2014/main" id="{3727AD72-5D1B-B59C-6D9A-2E418973B33D}"/>
                </a:ext>
              </a:extLst>
            </p:cNvPr>
            <p:cNvSpPr>
              <a:spLocks noChangeShapeType="1"/>
            </p:cNvSpPr>
            <p:nvPr/>
          </p:nvSpPr>
          <p:spPr bwMode="auto">
            <a:xfrm flipH="1">
              <a:off x="2056" y="3248"/>
              <a:ext cx="1880" cy="0"/>
            </a:xfrm>
            <a:prstGeom prst="lin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eaLnBrk="1" hangingPunct="1">
                <a:defRPr/>
              </a:pPr>
              <a:endParaRPr lang="ar-EG" sz="2000">
                <a:latin typeface="Times New Roman" pitchFamily="18" charset="0"/>
                <a:cs typeface="Times New Roman" pitchFamily="18" charset="0"/>
              </a:endParaRPr>
            </a:p>
          </p:txBody>
        </p:sp>
        <p:sp>
          <p:nvSpPr>
            <p:cNvPr id="14" name="Line 28">
              <a:extLst>
                <a:ext uri="{FF2B5EF4-FFF2-40B4-BE49-F238E27FC236}">
                  <a16:creationId xmlns:a16="http://schemas.microsoft.com/office/drawing/2014/main" id="{CB617E46-57BA-0061-493F-1331864CBA00}"/>
                </a:ext>
              </a:extLst>
            </p:cNvPr>
            <p:cNvSpPr>
              <a:spLocks noChangeShapeType="1"/>
            </p:cNvSpPr>
            <p:nvPr/>
          </p:nvSpPr>
          <p:spPr bwMode="auto">
            <a:xfrm>
              <a:off x="3016" y="3248"/>
              <a:ext cx="0" cy="256"/>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pPr eaLnBrk="1" hangingPunct="1">
                <a:defRPr/>
              </a:pPr>
              <a:endParaRPr lang="ar-EG" sz="2000">
                <a:latin typeface="Times New Roman" pitchFamily="18" charset="0"/>
                <a:cs typeface="Times New Roman" pitchFamily="18" charset="0"/>
              </a:endParaRPr>
            </a:p>
          </p:txBody>
        </p:sp>
        <p:sp>
          <p:nvSpPr>
            <p:cNvPr id="15" name="Line 29">
              <a:extLst>
                <a:ext uri="{FF2B5EF4-FFF2-40B4-BE49-F238E27FC236}">
                  <a16:creationId xmlns:a16="http://schemas.microsoft.com/office/drawing/2014/main" id="{A7C68858-D07C-79B2-3B9C-62A3B99EA405}"/>
                </a:ext>
              </a:extLst>
            </p:cNvPr>
            <p:cNvSpPr>
              <a:spLocks noChangeShapeType="1"/>
            </p:cNvSpPr>
            <p:nvPr/>
          </p:nvSpPr>
          <p:spPr bwMode="auto">
            <a:xfrm>
              <a:off x="3008" y="1696"/>
              <a:ext cx="0" cy="256"/>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pPr eaLnBrk="1" hangingPunct="1">
                <a:defRPr/>
              </a:pPr>
              <a:endParaRPr lang="ar-EG" sz="2000">
                <a:latin typeface="Times New Roman" pitchFamily="18" charset="0"/>
                <a:cs typeface="Times New Roman" pitchFamily="18" charset="0"/>
              </a:endParaRPr>
            </a:p>
          </p:txBody>
        </p:sp>
      </p:grpSp>
    </p:spTree>
    <p:extLst>
      <p:ext uri="{BB962C8B-B14F-4D97-AF65-F5344CB8AC3E}">
        <p14:creationId xmlns:p14="http://schemas.microsoft.com/office/powerpoint/2010/main" val="17227919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C1AF4-C272-490E-68C4-E190F67AACC7}"/>
              </a:ext>
            </a:extLst>
          </p:cNvPr>
          <p:cNvSpPr>
            <a:spLocks noGrp="1"/>
          </p:cNvSpPr>
          <p:nvPr>
            <p:ph type="title"/>
          </p:nvPr>
        </p:nvSpPr>
        <p:spPr>
          <a:xfrm>
            <a:off x="30480" y="-29766"/>
            <a:ext cx="12192000" cy="1109504"/>
          </a:xfrm>
        </p:spPr>
        <p:txBody>
          <a:bodyPr>
            <a:normAutofit/>
          </a:bodyPr>
          <a:lstStyle/>
          <a:p>
            <a:r>
              <a:rPr lang="en-US" dirty="0"/>
              <a:t>Exercise _ 6</a:t>
            </a:r>
          </a:p>
        </p:txBody>
      </p:sp>
      <p:sp>
        <p:nvSpPr>
          <p:cNvPr id="8" name="TextBox 7">
            <a:extLst>
              <a:ext uri="{FF2B5EF4-FFF2-40B4-BE49-F238E27FC236}">
                <a16:creationId xmlns:a16="http://schemas.microsoft.com/office/drawing/2014/main" id="{C3989D3A-B306-438A-67B0-99F8A937E997}"/>
              </a:ext>
            </a:extLst>
          </p:cNvPr>
          <p:cNvSpPr txBox="1"/>
          <p:nvPr/>
        </p:nvSpPr>
        <p:spPr>
          <a:xfrm>
            <a:off x="30480" y="1188721"/>
            <a:ext cx="12161520" cy="954107"/>
          </a:xfrm>
          <a:prstGeom prst="rect">
            <a:avLst/>
          </a:prstGeom>
          <a:noFill/>
        </p:spPr>
        <p:txBody>
          <a:bodyPr wrap="square">
            <a:spAutoFit/>
          </a:bodyPr>
          <a:lstStyle/>
          <a:p>
            <a:r>
              <a:rPr lang="en-US" sz="2800" dirty="0">
                <a:latin typeface="Times New Roman" panose="02020603050405020304" pitchFamily="18" charset="0"/>
                <a:cs typeface="Times New Roman" panose="02020603050405020304" pitchFamily="18" charset="0"/>
              </a:rPr>
              <a:t>Create a Flowchart that represents the process of checking if a number is positive or negative</a:t>
            </a:r>
          </a:p>
        </p:txBody>
      </p:sp>
      <p:pic>
        <p:nvPicPr>
          <p:cNvPr id="20" name="Picture 19">
            <a:extLst>
              <a:ext uri="{FF2B5EF4-FFF2-40B4-BE49-F238E27FC236}">
                <a16:creationId xmlns:a16="http://schemas.microsoft.com/office/drawing/2014/main" id="{E01ED826-CF91-FE20-A51F-E7AECEDAEA9F}"/>
              </a:ext>
            </a:extLst>
          </p:cNvPr>
          <p:cNvPicPr>
            <a:picLocks noChangeAspect="1"/>
          </p:cNvPicPr>
          <p:nvPr/>
        </p:nvPicPr>
        <p:blipFill>
          <a:blip r:embed="rId2"/>
          <a:stretch>
            <a:fillRect/>
          </a:stretch>
        </p:blipFill>
        <p:spPr>
          <a:xfrm>
            <a:off x="4316469" y="1823851"/>
            <a:ext cx="7315765" cy="4715172"/>
          </a:xfrm>
          <a:prstGeom prst="rect">
            <a:avLst/>
          </a:prstGeom>
        </p:spPr>
      </p:pic>
    </p:spTree>
    <p:extLst>
      <p:ext uri="{BB962C8B-B14F-4D97-AF65-F5344CB8AC3E}">
        <p14:creationId xmlns:p14="http://schemas.microsoft.com/office/powerpoint/2010/main" val="9589342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2681B-C2EA-FDA3-87E7-7AF8101ECF76}"/>
              </a:ext>
            </a:extLst>
          </p:cNvPr>
          <p:cNvSpPr>
            <a:spLocks noGrp="1"/>
          </p:cNvSpPr>
          <p:nvPr>
            <p:ph type="title"/>
          </p:nvPr>
        </p:nvSpPr>
        <p:spPr>
          <a:xfrm>
            <a:off x="0" y="18256"/>
            <a:ext cx="12192000" cy="1192706"/>
          </a:xfrm>
        </p:spPr>
        <p:txBody>
          <a:bodyPr>
            <a:normAutofit/>
          </a:bodyPr>
          <a:lstStyle/>
          <a:p>
            <a:r>
              <a:rPr lang="en-US" dirty="0"/>
              <a:t>Exercise _ 7</a:t>
            </a:r>
          </a:p>
        </p:txBody>
      </p:sp>
      <p:sp>
        <p:nvSpPr>
          <p:cNvPr id="16" name="TextBox 15">
            <a:extLst>
              <a:ext uri="{FF2B5EF4-FFF2-40B4-BE49-F238E27FC236}">
                <a16:creationId xmlns:a16="http://schemas.microsoft.com/office/drawing/2014/main" id="{A4E889D7-393D-8E76-B5D2-474BEBF0D779}"/>
              </a:ext>
            </a:extLst>
          </p:cNvPr>
          <p:cNvSpPr txBox="1"/>
          <p:nvPr/>
        </p:nvSpPr>
        <p:spPr>
          <a:xfrm>
            <a:off x="0" y="1302435"/>
            <a:ext cx="12192000" cy="954107"/>
          </a:xfrm>
          <a:prstGeom prst="rect">
            <a:avLst/>
          </a:prstGeom>
          <a:noFill/>
        </p:spPr>
        <p:txBody>
          <a:bodyPr wrap="square">
            <a:spAutoFit/>
          </a:bodyPr>
          <a:lstStyle/>
          <a:p>
            <a:r>
              <a:rPr lang="en-US" sz="2800" dirty="0">
                <a:latin typeface="Times New Roman" panose="02020603050405020304" pitchFamily="18" charset="0"/>
                <a:cs typeface="Times New Roman" panose="02020603050405020304" pitchFamily="18" charset="0"/>
              </a:rPr>
              <a:t>Create a Flowchart that represents the process of checking if a number is even or odd</a:t>
            </a:r>
          </a:p>
        </p:txBody>
      </p:sp>
      <p:pic>
        <p:nvPicPr>
          <p:cNvPr id="17" name="Picture 16">
            <a:extLst>
              <a:ext uri="{FF2B5EF4-FFF2-40B4-BE49-F238E27FC236}">
                <a16:creationId xmlns:a16="http://schemas.microsoft.com/office/drawing/2014/main" id="{27CC2CC5-9540-3C27-F28B-17D6EE34249A}"/>
              </a:ext>
            </a:extLst>
          </p:cNvPr>
          <p:cNvPicPr>
            <a:picLocks noChangeAspect="1"/>
          </p:cNvPicPr>
          <p:nvPr/>
        </p:nvPicPr>
        <p:blipFill>
          <a:blip r:embed="rId2"/>
          <a:stretch>
            <a:fillRect/>
          </a:stretch>
        </p:blipFill>
        <p:spPr>
          <a:xfrm>
            <a:off x="2592127" y="2256542"/>
            <a:ext cx="6643314" cy="4115800"/>
          </a:xfrm>
          <a:prstGeom prst="rect">
            <a:avLst/>
          </a:prstGeom>
        </p:spPr>
      </p:pic>
    </p:spTree>
    <p:extLst>
      <p:ext uri="{BB962C8B-B14F-4D97-AF65-F5344CB8AC3E}">
        <p14:creationId xmlns:p14="http://schemas.microsoft.com/office/powerpoint/2010/main" val="575416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81EA29BE-9B62-97D6-EEAA-D1EDBD051C05}"/>
              </a:ext>
            </a:extLst>
          </p:cNvPr>
          <p:cNvSpPr>
            <a:spLocks noGrp="1"/>
          </p:cNvSpPr>
          <p:nvPr>
            <p:ph type="title"/>
          </p:nvPr>
        </p:nvSpPr>
        <p:spPr>
          <a:xfrm>
            <a:off x="479394" y="1070800"/>
            <a:ext cx="3939688" cy="5583126"/>
          </a:xfrm>
        </p:spPr>
        <p:txBody>
          <a:bodyPr vert="horz" lIns="91440" tIns="45720" rIns="91440" bIns="45720" rtlCol="0" anchor="ctr">
            <a:normAutofit/>
          </a:bodyPr>
          <a:lstStyle/>
          <a:p>
            <a:pPr algn="r"/>
            <a:r>
              <a:rPr lang="en-US" sz="6200" kern="1200">
                <a:solidFill>
                  <a:schemeClr val="tx1"/>
                </a:solidFill>
                <a:latin typeface="+mj-lt"/>
                <a:ea typeface="+mj-ea"/>
                <a:cs typeface="+mj-cs"/>
              </a:rPr>
              <a:t>Dependent courses </a:t>
            </a:r>
            <a:br>
              <a:rPr lang="en-US" sz="6200" kern="1200">
                <a:solidFill>
                  <a:schemeClr val="tx1"/>
                </a:solidFill>
                <a:latin typeface="+mj-lt"/>
                <a:ea typeface="+mj-ea"/>
                <a:cs typeface="+mj-cs"/>
              </a:rPr>
            </a:br>
            <a:endParaRPr lang="en-US" sz="6200" kern="1200">
              <a:solidFill>
                <a:schemeClr val="tx1"/>
              </a:solidFill>
              <a:latin typeface="+mj-lt"/>
              <a:ea typeface="+mj-ea"/>
              <a:cs typeface="+mj-cs"/>
            </a:endParaRPr>
          </a:p>
        </p:txBody>
      </p:sp>
      <p:cxnSp>
        <p:nvCxnSpPr>
          <p:cNvPr id="11" name="Straight Connector 10">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5D28F3D3-0160-5F27-5982-27F926F5C8B0}"/>
              </a:ext>
            </a:extLst>
          </p:cNvPr>
          <p:cNvGraphicFramePr>
            <a:graphicFrameLocks noGrp="1"/>
          </p:cNvGraphicFramePr>
          <p:nvPr>
            <p:ph idx="1"/>
            <p:extLst>
              <p:ext uri="{D42A27DB-BD31-4B8C-83A1-F6EECF244321}">
                <p14:modId xmlns:p14="http://schemas.microsoft.com/office/powerpoint/2010/main" val="2141588621"/>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1241723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B4B59-99BE-265F-05D1-783E312B5ECF}"/>
              </a:ext>
            </a:extLst>
          </p:cNvPr>
          <p:cNvSpPr>
            <a:spLocks noGrp="1"/>
          </p:cNvSpPr>
          <p:nvPr>
            <p:ph type="title"/>
          </p:nvPr>
        </p:nvSpPr>
        <p:spPr/>
        <p:txBody>
          <a:bodyPr>
            <a:normAutofit/>
          </a:bodyPr>
          <a:lstStyle/>
          <a:p>
            <a:r>
              <a:rPr lang="en-US" dirty="0"/>
              <a:t>Exercise _ 8</a:t>
            </a:r>
          </a:p>
        </p:txBody>
      </p:sp>
      <p:sp>
        <p:nvSpPr>
          <p:cNvPr id="18" name="TextBox 17">
            <a:extLst>
              <a:ext uri="{FF2B5EF4-FFF2-40B4-BE49-F238E27FC236}">
                <a16:creationId xmlns:a16="http://schemas.microsoft.com/office/drawing/2014/main" id="{C4B0899C-B44D-953D-3BC4-79F83BFFBBD0}"/>
              </a:ext>
            </a:extLst>
          </p:cNvPr>
          <p:cNvSpPr txBox="1"/>
          <p:nvPr/>
        </p:nvSpPr>
        <p:spPr>
          <a:xfrm>
            <a:off x="0" y="1219201"/>
            <a:ext cx="12192000" cy="523220"/>
          </a:xfrm>
          <a:prstGeom prst="rect">
            <a:avLst/>
          </a:prstGeom>
          <a:noFill/>
        </p:spPr>
        <p:txBody>
          <a:bodyPr wrap="square">
            <a:spAutoFit/>
          </a:bodyPr>
          <a:lstStyle/>
          <a:p>
            <a:r>
              <a:rPr lang="en-US" sz="2800" dirty="0">
                <a:latin typeface="Times New Roman" panose="02020603050405020304" pitchFamily="18" charset="0"/>
                <a:cs typeface="Times New Roman" panose="02020603050405020304" pitchFamily="18" charset="0"/>
              </a:rPr>
              <a:t>Create a Flowchart to read two numbers then display the largest</a:t>
            </a:r>
            <a:r>
              <a:rPr lang="en-US" dirty="0"/>
              <a:t>. </a:t>
            </a:r>
          </a:p>
        </p:txBody>
      </p:sp>
      <p:pic>
        <p:nvPicPr>
          <p:cNvPr id="20" name="Picture 19">
            <a:extLst>
              <a:ext uri="{FF2B5EF4-FFF2-40B4-BE49-F238E27FC236}">
                <a16:creationId xmlns:a16="http://schemas.microsoft.com/office/drawing/2014/main" id="{509FFFC1-6EBF-1F34-34E5-B88A6B5985E0}"/>
              </a:ext>
            </a:extLst>
          </p:cNvPr>
          <p:cNvPicPr>
            <a:picLocks noChangeAspect="1"/>
          </p:cNvPicPr>
          <p:nvPr/>
        </p:nvPicPr>
        <p:blipFill>
          <a:blip r:embed="rId2"/>
          <a:stretch>
            <a:fillRect/>
          </a:stretch>
        </p:blipFill>
        <p:spPr>
          <a:xfrm>
            <a:off x="4594079" y="1957024"/>
            <a:ext cx="7040873" cy="4298301"/>
          </a:xfrm>
          <a:prstGeom prst="rect">
            <a:avLst/>
          </a:prstGeom>
        </p:spPr>
      </p:pic>
    </p:spTree>
    <p:extLst>
      <p:ext uri="{BB962C8B-B14F-4D97-AF65-F5344CB8AC3E}">
        <p14:creationId xmlns:p14="http://schemas.microsoft.com/office/powerpoint/2010/main" val="1854378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3BD8E-A264-B2A0-1AB9-B4AE5C367089}"/>
              </a:ext>
            </a:extLst>
          </p:cNvPr>
          <p:cNvSpPr>
            <a:spLocks noGrp="1"/>
          </p:cNvSpPr>
          <p:nvPr>
            <p:ph type="title"/>
          </p:nvPr>
        </p:nvSpPr>
        <p:spPr/>
        <p:txBody>
          <a:bodyPr/>
          <a:lstStyle/>
          <a:p>
            <a:r>
              <a:rPr lang="en-US" dirty="0"/>
              <a:t>Exercise _ 9</a:t>
            </a:r>
          </a:p>
        </p:txBody>
      </p:sp>
      <p:sp>
        <p:nvSpPr>
          <p:cNvPr id="3" name="Content Placeholder 2">
            <a:extLst>
              <a:ext uri="{FF2B5EF4-FFF2-40B4-BE49-F238E27FC236}">
                <a16:creationId xmlns:a16="http://schemas.microsoft.com/office/drawing/2014/main" id="{59CF67E9-04A8-964A-B585-44482E37096E}"/>
              </a:ext>
            </a:extLst>
          </p:cNvPr>
          <p:cNvSpPr>
            <a:spLocks noGrp="1"/>
          </p:cNvSpPr>
          <p:nvPr>
            <p:ph idx="1"/>
          </p:nvPr>
        </p:nvSpPr>
        <p:spPr/>
        <p:txBody>
          <a:bodyPr/>
          <a:lstStyle/>
          <a:p>
            <a:r>
              <a:rPr lang="en-US" altLang="en-US" dirty="0">
                <a:latin typeface="Times New Roman" panose="02020603050405020304" pitchFamily="18" charset="0"/>
                <a:cs typeface="Times New Roman" panose="02020603050405020304" pitchFamily="18" charset="0"/>
              </a:rPr>
              <a:t>Design a Flowchart that computes the absolute difference of two values (X and Y), where the difference is (X-Y) or (Y-X), which ever is positive. </a:t>
            </a:r>
          </a:p>
          <a:p>
            <a:endParaRPr lang="en-US" dirty="0"/>
          </a:p>
        </p:txBody>
      </p:sp>
      <p:grpSp>
        <p:nvGrpSpPr>
          <p:cNvPr id="4" name="Group 2">
            <a:extLst>
              <a:ext uri="{FF2B5EF4-FFF2-40B4-BE49-F238E27FC236}">
                <a16:creationId xmlns:a16="http://schemas.microsoft.com/office/drawing/2014/main" id="{C936127C-0E98-7E59-4335-411E9CF56F3A}"/>
              </a:ext>
            </a:extLst>
          </p:cNvPr>
          <p:cNvGrpSpPr>
            <a:grpSpLocks/>
          </p:cNvGrpSpPr>
          <p:nvPr/>
        </p:nvGrpSpPr>
        <p:grpSpPr bwMode="auto">
          <a:xfrm>
            <a:off x="5497513" y="2523281"/>
            <a:ext cx="5072062" cy="4028512"/>
            <a:chOff x="2445" y="4965"/>
            <a:chExt cx="6345" cy="6765"/>
          </a:xfrm>
        </p:grpSpPr>
        <p:sp>
          <p:nvSpPr>
            <p:cNvPr id="5" name="AutoShape 3">
              <a:extLst>
                <a:ext uri="{FF2B5EF4-FFF2-40B4-BE49-F238E27FC236}">
                  <a16:creationId xmlns:a16="http://schemas.microsoft.com/office/drawing/2014/main" id="{DD6D401F-1F4C-6048-57CC-8EC9E91FD0F5}"/>
                </a:ext>
              </a:extLst>
            </p:cNvPr>
            <p:cNvSpPr>
              <a:spLocks noChangeArrowheads="1"/>
            </p:cNvSpPr>
            <p:nvPr/>
          </p:nvSpPr>
          <p:spPr bwMode="auto">
            <a:xfrm>
              <a:off x="5011" y="4965"/>
              <a:ext cx="1378" cy="449"/>
            </a:xfrm>
            <a:prstGeom prst="flowChartAlternateProcess">
              <a:avLst/>
            </a:prstGeom>
            <a:ln>
              <a:headEnd/>
              <a:tailEnd/>
            </a:ln>
          </p:spPr>
          <p:style>
            <a:lnRef idx="1">
              <a:schemeClr val="accent1"/>
            </a:lnRef>
            <a:fillRef idx="2">
              <a:schemeClr val="accent1"/>
            </a:fillRef>
            <a:effectRef idx="1">
              <a:schemeClr val="accent1"/>
            </a:effectRef>
            <a:fontRef idx="minor">
              <a:schemeClr val="dk1"/>
            </a:fontRef>
          </p:style>
          <p:txBody>
            <a:bodyPr/>
            <a:lstStyle/>
            <a:p>
              <a:pPr algn="ctr" rtl="1">
                <a:spcAft>
                  <a:spcPts val="1000"/>
                </a:spcAft>
                <a:defRPr/>
              </a:pPr>
              <a:r>
                <a:rPr lang="en-US" sz="1100" dirty="0">
                  <a:solidFill>
                    <a:schemeClr val="tx1"/>
                  </a:solidFill>
                  <a:latin typeface="Times New Roman" pitchFamily="18" charset="0"/>
                  <a:ea typeface="Arial" pitchFamily="34" charset="0"/>
                  <a:cs typeface="Times New Roman" pitchFamily="18" charset="0"/>
                </a:rPr>
                <a:t>START</a:t>
              </a:r>
              <a:endParaRPr lang="ar-EG" dirty="0">
                <a:solidFill>
                  <a:schemeClr val="tx1"/>
                </a:solidFill>
                <a:latin typeface="Times New Roman" pitchFamily="18" charset="0"/>
                <a:cs typeface="Times New Roman" pitchFamily="18" charset="0"/>
              </a:endParaRPr>
            </a:p>
          </p:txBody>
        </p:sp>
        <p:cxnSp>
          <p:nvCxnSpPr>
            <p:cNvPr id="6" name="AutoShape 4">
              <a:extLst>
                <a:ext uri="{FF2B5EF4-FFF2-40B4-BE49-F238E27FC236}">
                  <a16:creationId xmlns:a16="http://schemas.microsoft.com/office/drawing/2014/main" id="{742CB1A0-B7FF-4CF7-94FC-E37FB7C00E2B}"/>
                </a:ext>
              </a:extLst>
            </p:cNvPr>
            <p:cNvCxnSpPr>
              <a:cxnSpLocks noChangeShapeType="1"/>
            </p:cNvCxnSpPr>
            <p:nvPr/>
          </p:nvCxnSpPr>
          <p:spPr bwMode="auto">
            <a:xfrm>
              <a:off x="5700" y="5430"/>
              <a:ext cx="0" cy="435"/>
            </a:xfrm>
            <a:prstGeom prst="straightConnector1">
              <a:avLst/>
            </a:prstGeom>
            <a:ln>
              <a:headEnd/>
              <a:tailEnd type="triangle" w="med" len="med"/>
            </a:ln>
          </p:spPr>
          <p:style>
            <a:lnRef idx="1">
              <a:schemeClr val="accent1"/>
            </a:lnRef>
            <a:fillRef idx="2">
              <a:schemeClr val="accent1"/>
            </a:fillRef>
            <a:effectRef idx="1">
              <a:schemeClr val="accent1"/>
            </a:effectRef>
            <a:fontRef idx="minor">
              <a:schemeClr val="dk1"/>
            </a:fontRef>
          </p:style>
        </p:cxnSp>
        <p:sp>
          <p:nvSpPr>
            <p:cNvPr id="7" name="AutoShape 5">
              <a:extLst>
                <a:ext uri="{FF2B5EF4-FFF2-40B4-BE49-F238E27FC236}">
                  <a16:creationId xmlns:a16="http://schemas.microsoft.com/office/drawing/2014/main" id="{866FB8D4-B20C-A610-8D69-02F68B0AE2A6}"/>
                </a:ext>
              </a:extLst>
            </p:cNvPr>
            <p:cNvSpPr>
              <a:spLocks noChangeArrowheads="1"/>
            </p:cNvSpPr>
            <p:nvPr/>
          </p:nvSpPr>
          <p:spPr bwMode="auto">
            <a:xfrm>
              <a:off x="4979" y="7066"/>
              <a:ext cx="1277" cy="1559"/>
            </a:xfrm>
            <a:prstGeom prst="flowChartDecision">
              <a:avLst/>
            </a:prstGeom>
            <a:ln>
              <a:headEnd/>
              <a:tailEnd/>
            </a:ln>
          </p:spPr>
          <p:style>
            <a:lnRef idx="1">
              <a:schemeClr val="accent1"/>
            </a:lnRef>
            <a:fillRef idx="2">
              <a:schemeClr val="accent1"/>
            </a:fillRef>
            <a:effectRef idx="1">
              <a:schemeClr val="accent1"/>
            </a:effectRef>
            <a:fontRef idx="minor">
              <a:schemeClr val="dk1"/>
            </a:fontRef>
          </p:style>
          <p:txBody>
            <a:bodyPr/>
            <a:lstStyle/>
            <a:p>
              <a:pPr algn="ctr" rtl="1">
                <a:spcAft>
                  <a:spcPts val="1000"/>
                </a:spcAft>
                <a:defRPr/>
              </a:pPr>
              <a:r>
                <a:rPr lang="en-US" sz="1100" dirty="0">
                  <a:solidFill>
                    <a:schemeClr val="tx1"/>
                  </a:solidFill>
                  <a:latin typeface="Times New Roman" pitchFamily="18" charset="0"/>
                  <a:ea typeface="Arial" pitchFamily="34" charset="0"/>
                  <a:cs typeface="Times New Roman" pitchFamily="18" charset="0"/>
                </a:rPr>
                <a:t>IS</a:t>
              </a:r>
            </a:p>
            <a:p>
              <a:pPr algn="r" rtl="1">
                <a:spcAft>
                  <a:spcPts val="1000"/>
                </a:spcAft>
                <a:defRPr/>
              </a:pPr>
              <a:r>
                <a:rPr lang="en-US" sz="1100" dirty="0">
                  <a:solidFill>
                    <a:schemeClr val="tx1"/>
                  </a:solidFill>
                  <a:latin typeface="Times New Roman" pitchFamily="18" charset="0"/>
                  <a:ea typeface="Arial" pitchFamily="34" charset="0"/>
                  <a:cs typeface="Times New Roman" pitchFamily="18" charset="0"/>
                </a:rPr>
                <a:t>X&gt;Y</a:t>
              </a:r>
              <a:endParaRPr lang="ar-EG" dirty="0">
                <a:solidFill>
                  <a:schemeClr val="tx1"/>
                </a:solidFill>
                <a:latin typeface="Times New Roman" pitchFamily="18" charset="0"/>
                <a:cs typeface="Times New Roman" pitchFamily="18" charset="0"/>
              </a:endParaRPr>
            </a:p>
          </p:txBody>
        </p:sp>
        <p:cxnSp>
          <p:nvCxnSpPr>
            <p:cNvPr id="8" name="AutoShape 6">
              <a:extLst>
                <a:ext uri="{FF2B5EF4-FFF2-40B4-BE49-F238E27FC236}">
                  <a16:creationId xmlns:a16="http://schemas.microsoft.com/office/drawing/2014/main" id="{D078D588-FF2D-1836-155A-B14BD0E2861A}"/>
                </a:ext>
              </a:extLst>
            </p:cNvPr>
            <p:cNvCxnSpPr>
              <a:cxnSpLocks noChangeShapeType="1"/>
            </p:cNvCxnSpPr>
            <p:nvPr/>
          </p:nvCxnSpPr>
          <p:spPr bwMode="auto">
            <a:xfrm>
              <a:off x="6270" y="7845"/>
              <a:ext cx="945" cy="0"/>
            </a:xfrm>
            <a:prstGeom prst="straightConnector1">
              <a:avLst/>
            </a:prstGeom>
            <a:ln>
              <a:headEnd/>
              <a:tailEnd type="triangle" w="med" len="med"/>
            </a:ln>
          </p:spPr>
          <p:style>
            <a:lnRef idx="1">
              <a:schemeClr val="accent1"/>
            </a:lnRef>
            <a:fillRef idx="2">
              <a:schemeClr val="accent1"/>
            </a:fillRef>
            <a:effectRef idx="1">
              <a:schemeClr val="accent1"/>
            </a:effectRef>
            <a:fontRef idx="minor">
              <a:schemeClr val="dk1"/>
            </a:fontRef>
          </p:style>
        </p:cxnSp>
        <p:sp>
          <p:nvSpPr>
            <p:cNvPr id="9" name="AutoShape 7">
              <a:extLst>
                <a:ext uri="{FF2B5EF4-FFF2-40B4-BE49-F238E27FC236}">
                  <a16:creationId xmlns:a16="http://schemas.microsoft.com/office/drawing/2014/main" id="{CF240D39-665B-7337-6EBD-7F58172ACB5E}"/>
                </a:ext>
              </a:extLst>
            </p:cNvPr>
            <p:cNvSpPr>
              <a:spLocks noChangeArrowheads="1"/>
            </p:cNvSpPr>
            <p:nvPr/>
          </p:nvSpPr>
          <p:spPr bwMode="auto">
            <a:xfrm>
              <a:off x="2445" y="7620"/>
              <a:ext cx="1472" cy="495"/>
            </a:xfrm>
            <a:prstGeom prst="flowChartProcess">
              <a:avLst/>
            </a:prstGeom>
            <a:ln>
              <a:headEnd/>
              <a:tailEnd/>
            </a:ln>
          </p:spPr>
          <p:style>
            <a:lnRef idx="1">
              <a:schemeClr val="accent1"/>
            </a:lnRef>
            <a:fillRef idx="2">
              <a:schemeClr val="accent1"/>
            </a:fillRef>
            <a:effectRef idx="1">
              <a:schemeClr val="accent1"/>
            </a:effectRef>
            <a:fontRef idx="minor">
              <a:schemeClr val="dk1"/>
            </a:fontRef>
          </p:style>
          <p:txBody>
            <a:bodyPr/>
            <a:lstStyle/>
            <a:p>
              <a:pPr algn="ctr" rtl="1">
                <a:spcAft>
                  <a:spcPts val="1000"/>
                </a:spcAft>
                <a:defRPr/>
              </a:pPr>
              <a:r>
                <a:rPr lang="en-US" sz="1100">
                  <a:solidFill>
                    <a:schemeClr val="tx1"/>
                  </a:solidFill>
                  <a:latin typeface="Times New Roman" pitchFamily="18" charset="0"/>
                  <a:ea typeface="Arial" pitchFamily="34" charset="0"/>
                  <a:cs typeface="Times New Roman" pitchFamily="18" charset="0"/>
                </a:rPr>
                <a:t>Diff= Y-X</a:t>
              </a:r>
              <a:endParaRPr lang="ar-EG">
                <a:solidFill>
                  <a:schemeClr val="tx1"/>
                </a:solidFill>
                <a:latin typeface="Times New Roman" pitchFamily="18" charset="0"/>
                <a:cs typeface="Times New Roman" pitchFamily="18" charset="0"/>
              </a:endParaRPr>
            </a:p>
          </p:txBody>
        </p:sp>
        <p:sp>
          <p:nvSpPr>
            <p:cNvPr id="10" name="AutoShape 8">
              <a:extLst>
                <a:ext uri="{FF2B5EF4-FFF2-40B4-BE49-F238E27FC236}">
                  <a16:creationId xmlns:a16="http://schemas.microsoft.com/office/drawing/2014/main" id="{B7E2B173-C4E1-635A-7E71-337E2D0E26B8}"/>
                </a:ext>
              </a:extLst>
            </p:cNvPr>
            <p:cNvSpPr>
              <a:spLocks noChangeArrowheads="1"/>
            </p:cNvSpPr>
            <p:nvPr/>
          </p:nvSpPr>
          <p:spPr bwMode="auto">
            <a:xfrm>
              <a:off x="7215" y="7620"/>
              <a:ext cx="1575" cy="465"/>
            </a:xfrm>
            <a:prstGeom prst="flowChartProcess">
              <a:avLst/>
            </a:prstGeom>
            <a:ln>
              <a:headEnd/>
              <a:tailEnd/>
            </a:ln>
          </p:spPr>
          <p:style>
            <a:lnRef idx="1">
              <a:schemeClr val="accent1"/>
            </a:lnRef>
            <a:fillRef idx="2">
              <a:schemeClr val="accent1"/>
            </a:fillRef>
            <a:effectRef idx="1">
              <a:schemeClr val="accent1"/>
            </a:effectRef>
            <a:fontRef idx="minor">
              <a:schemeClr val="dk1"/>
            </a:fontRef>
          </p:style>
          <p:txBody>
            <a:bodyPr/>
            <a:lstStyle/>
            <a:p>
              <a:pPr algn="ctr" rtl="1">
                <a:spcAft>
                  <a:spcPts val="1000"/>
                </a:spcAft>
                <a:defRPr/>
              </a:pPr>
              <a:r>
                <a:rPr lang="en-US" sz="1100">
                  <a:solidFill>
                    <a:schemeClr val="tx1"/>
                  </a:solidFill>
                  <a:latin typeface="Times New Roman" pitchFamily="18" charset="0"/>
                  <a:ea typeface="Arial" pitchFamily="34" charset="0"/>
                  <a:cs typeface="Times New Roman" pitchFamily="18" charset="0"/>
                </a:rPr>
                <a:t>Diff= X-Y</a:t>
              </a:r>
              <a:endParaRPr lang="ar-EG">
                <a:solidFill>
                  <a:schemeClr val="tx1"/>
                </a:solidFill>
                <a:latin typeface="Times New Roman" pitchFamily="18" charset="0"/>
                <a:cs typeface="Times New Roman" pitchFamily="18" charset="0"/>
              </a:endParaRPr>
            </a:p>
          </p:txBody>
        </p:sp>
        <p:cxnSp>
          <p:nvCxnSpPr>
            <p:cNvPr id="11" name="AutoShape 9">
              <a:extLst>
                <a:ext uri="{FF2B5EF4-FFF2-40B4-BE49-F238E27FC236}">
                  <a16:creationId xmlns:a16="http://schemas.microsoft.com/office/drawing/2014/main" id="{DF3B47E5-F44F-0CA6-D162-33597FCC6C27}"/>
                </a:ext>
              </a:extLst>
            </p:cNvPr>
            <p:cNvCxnSpPr>
              <a:cxnSpLocks noChangeShapeType="1"/>
            </p:cNvCxnSpPr>
            <p:nvPr/>
          </p:nvCxnSpPr>
          <p:spPr bwMode="auto">
            <a:xfrm flipH="1">
              <a:off x="3901" y="7845"/>
              <a:ext cx="1078" cy="16"/>
            </a:xfrm>
            <a:prstGeom prst="straightConnector1">
              <a:avLst/>
            </a:prstGeom>
            <a:ln>
              <a:headEnd/>
              <a:tailEnd type="triangle" w="med" len="med"/>
            </a:ln>
          </p:spPr>
          <p:style>
            <a:lnRef idx="1">
              <a:schemeClr val="accent1"/>
            </a:lnRef>
            <a:fillRef idx="2">
              <a:schemeClr val="accent1"/>
            </a:fillRef>
            <a:effectRef idx="1">
              <a:schemeClr val="accent1"/>
            </a:effectRef>
            <a:fontRef idx="minor">
              <a:schemeClr val="dk1"/>
            </a:fontRef>
          </p:style>
        </p:cxnSp>
        <p:cxnSp>
          <p:nvCxnSpPr>
            <p:cNvPr id="12" name="AutoShape 10">
              <a:extLst>
                <a:ext uri="{FF2B5EF4-FFF2-40B4-BE49-F238E27FC236}">
                  <a16:creationId xmlns:a16="http://schemas.microsoft.com/office/drawing/2014/main" id="{7911EF1B-65F6-87F6-6086-3B7FF052FE0C}"/>
                </a:ext>
              </a:extLst>
            </p:cNvPr>
            <p:cNvCxnSpPr>
              <a:cxnSpLocks noChangeShapeType="1"/>
            </p:cNvCxnSpPr>
            <p:nvPr/>
          </p:nvCxnSpPr>
          <p:spPr bwMode="auto">
            <a:xfrm>
              <a:off x="5611" y="9511"/>
              <a:ext cx="0" cy="540"/>
            </a:xfrm>
            <a:prstGeom prst="straightConnector1">
              <a:avLst/>
            </a:prstGeom>
            <a:ln>
              <a:headEnd/>
              <a:tailEnd type="triangle" w="med" len="med"/>
            </a:ln>
          </p:spPr>
          <p:style>
            <a:lnRef idx="1">
              <a:schemeClr val="accent1"/>
            </a:lnRef>
            <a:fillRef idx="2">
              <a:schemeClr val="accent1"/>
            </a:fillRef>
            <a:effectRef idx="1">
              <a:schemeClr val="accent1"/>
            </a:effectRef>
            <a:fontRef idx="minor">
              <a:schemeClr val="dk1"/>
            </a:fontRef>
          </p:style>
        </p:cxnSp>
        <p:cxnSp>
          <p:nvCxnSpPr>
            <p:cNvPr id="13" name="AutoShape 11">
              <a:extLst>
                <a:ext uri="{FF2B5EF4-FFF2-40B4-BE49-F238E27FC236}">
                  <a16:creationId xmlns:a16="http://schemas.microsoft.com/office/drawing/2014/main" id="{99CD6881-0057-FBB2-9C03-2029A22E68AB}"/>
                </a:ext>
              </a:extLst>
            </p:cNvPr>
            <p:cNvCxnSpPr>
              <a:cxnSpLocks noChangeShapeType="1"/>
            </p:cNvCxnSpPr>
            <p:nvPr/>
          </p:nvCxnSpPr>
          <p:spPr bwMode="auto">
            <a:xfrm flipH="1">
              <a:off x="7904" y="8114"/>
              <a:ext cx="16" cy="1397"/>
            </a:xfrm>
            <a:prstGeom prst="straightConnector1">
              <a:avLst/>
            </a:prstGeom>
            <a:ln>
              <a:headEnd/>
              <a:tailEnd/>
            </a:ln>
          </p:spPr>
          <p:style>
            <a:lnRef idx="1">
              <a:schemeClr val="accent1"/>
            </a:lnRef>
            <a:fillRef idx="2">
              <a:schemeClr val="accent1"/>
            </a:fillRef>
            <a:effectRef idx="1">
              <a:schemeClr val="accent1"/>
            </a:effectRef>
            <a:fontRef idx="minor">
              <a:schemeClr val="dk1"/>
            </a:fontRef>
          </p:style>
        </p:cxnSp>
        <p:cxnSp>
          <p:nvCxnSpPr>
            <p:cNvPr id="14" name="AutoShape 12">
              <a:extLst>
                <a:ext uri="{FF2B5EF4-FFF2-40B4-BE49-F238E27FC236}">
                  <a16:creationId xmlns:a16="http://schemas.microsoft.com/office/drawing/2014/main" id="{A4ADD5AF-DE7F-9147-1323-80DF16248535}"/>
                </a:ext>
              </a:extLst>
            </p:cNvPr>
            <p:cNvCxnSpPr>
              <a:cxnSpLocks noChangeShapeType="1"/>
            </p:cNvCxnSpPr>
            <p:nvPr/>
          </p:nvCxnSpPr>
          <p:spPr bwMode="auto">
            <a:xfrm flipH="1">
              <a:off x="5624" y="9511"/>
              <a:ext cx="2296" cy="0"/>
            </a:xfrm>
            <a:prstGeom prst="straightConnector1">
              <a:avLst/>
            </a:prstGeom>
            <a:ln>
              <a:headEnd/>
              <a:tailEnd/>
            </a:ln>
          </p:spPr>
          <p:style>
            <a:lnRef idx="1">
              <a:schemeClr val="accent1"/>
            </a:lnRef>
            <a:fillRef idx="2">
              <a:schemeClr val="accent1"/>
            </a:fillRef>
            <a:effectRef idx="1">
              <a:schemeClr val="accent1"/>
            </a:effectRef>
            <a:fontRef idx="minor">
              <a:schemeClr val="dk1"/>
            </a:fontRef>
          </p:style>
        </p:cxnSp>
        <p:cxnSp>
          <p:nvCxnSpPr>
            <p:cNvPr id="15" name="AutoShape 13">
              <a:extLst>
                <a:ext uri="{FF2B5EF4-FFF2-40B4-BE49-F238E27FC236}">
                  <a16:creationId xmlns:a16="http://schemas.microsoft.com/office/drawing/2014/main" id="{2B5EF046-9CA6-F228-7AED-5F406AE62149}"/>
                </a:ext>
              </a:extLst>
            </p:cNvPr>
            <p:cNvCxnSpPr>
              <a:cxnSpLocks noChangeShapeType="1"/>
            </p:cNvCxnSpPr>
            <p:nvPr/>
          </p:nvCxnSpPr>
          <p:spPr bwMode="auto">
            <a:xfrm flipH="1">
              <a:off x="3239" y="8114"/>
              <a:ext cx="16" cy="1397"/>
            </a:xfrm>
            <a:prstGeom prst="straightConnector1">
              <a:avLst/>
            </a:prstGeom>
            <a:ln>
              <a:headEnd/>
              <a:tailEnd/>
            </a:ln>
          </p:spPr>
          <p:style>
            <a:lnRef idx="1">
              <a:schemeClr val="accent1"/>
            </a:lnRef>
            <a:fillRef idx="2">
              <a:schemeClr val="accent1"/>
            </a:fillRef>
            <a:effectRef idx="1">
              <a:schemeClr val="accent1"/>
            </a:effectRef>
            <a:fontRef idx="minor">
              <a:schemeClr val="dk1"/>
            </a:fontRef>
          </p:style>
        </p:cxnSp>
        <p:cxnSp>
          <p:nvCxnSpPr>
            <p:cNvPr id="16" name="AutoShape 14">
              <a:extLst>
                <a:ext uri="{FF2B5EF4-FFF2-40B4-BE49-F238E27FC236}">
                  <a16:creationId xmlns:a16="http://schemas.microsoft.com/office/drawing/2014/main" id="{2F831F94-5CEA-1846-F55D-6C6E7F70B805}"/>
                </a:ext>
              </a:extLst>
            </p:cNvPr>
            <p:cNvCxnSpPr>
              <a:cxnSpLocks noChangeShapeType="1"/>
            </p:cNvCxnSpPr>
            <p:nvPr/>
          </p:nvCxnSpPr>
          <p:spPr bwMode="auto">
            <a:xfrm flipH="1">
              <a:off x="3225" y="9511"/>
              <a:ext cx="2399" cy="0"/>
            </a:xfrm>
            <a:prstGeom prst="straightConnector1">
              <a:avLst/>
            </a:prstGeom>
            <a:ln>
              <a:headEnd/>
              <a:tailEnd/>
            </a:ln>
          </p:spPr>
          <p:style>
            <a:lnRef idx="1">
              <a:schemeClr val="accent1"/>
            </a:lnRef>
            <a:fillRef idx="2">
              <a:schemeClr val="accent1"/>
            </a:fillRef>
            <a:effectRef idx="1">
              <a:schemeClr val="accent1"/>
            </a:effectRef>
            <a:fontRef idx="minor">
              <a:schemeClr val="dk1"/>
            </a:fontRef>
          </p:style>
        </p:cxnSp>
        <p:grpSp>
          <p:nvGrpSpPr>
            <p:cNvPr id="17" name="Group 15">
              <a:extLst>
                <a:ext uri="{FF2B5EF4-FFF2-40B4-BE49-F238E27FC236}">
                  <a16:creationId xmlns:a16="http://schemas.microsoft.com/office/drawing/2014/main" id="{61F231FD-C9E1-330E-1E1A-79E2A1044EC5}"/>
                </a:ext>
              </a:extLst>
            </p:cNvPr>
            <p:cNvGrpSpPr>
              <a:grpSpLocks/>
            </p:cNvGrpSpPr>
            <p:nvPr/>
          </p:nvGrpSpPr>
          <p:grpSpPr bwMode="auto">
            <a:xfrm>
              <a:off x="4440" y="5880"/>
              <a:ext cx="2265" cy="5850"/>
              <a:chOff x="4440" y="5880"/>
              <a:chExt cx="2265" cy="5850"/>
            </a:xfrm>
          </p:grpSpPr>
          <p:sp>
            <p:nvSpPr>
              <p:cNvPr id="18" name="AutoShape 16">
                <a:extLst>
                  <a:ext uri="{FF2B5EF4-FFF2-40B4-BE49-F238E27FC236}">
                    <a16:creationId xmlns:a16="http://schemas.microsoft.com/office/drawing/2014/main" id="{EAD829A3-9033-1071-A686-3CA0040BEF64}"/>
                  </a:ext>
                </a:extLst>
              </p:cNvPr>
              <p:cNvSpPr>
                <a:spLocks noChangeArrowheads="1"/>
              </p:cNvSpPr>
              <p:nvPr/>
            </p:nvSpPr>
            <p:spPr bwMode="auto">
              <a:xfrm>
                <a:off x="4453" y="5893"/>
                <a:ext cx="2206" cy="603"/>
              </a:xfrm>
              <a:prstGeom prst="flowChartInputOutput">
                <a:avLst/>
              </a:prstGeom>
              <a:ln>
                <a:headEnd/>
                <a:tailEnd/>
              </a:ln>
            </p:spPr>
            <p:style>
              <a:lnRef idx="1">
                <a:schemeClr val="accent1"/>
              </a:lnRef>
              <a:fillRef idx="2">
                <a:schemeClr val="accent1"/>
              </a:fillRef>
              <a:effectRef idx="1">
                <a:schemeClr val="accent1"/>
              </a:effectRef>
              <a:fontRef idx="minor">
                <a:schemeClr val="dk1"/>
              </a:fontRef>
            </p:style>
            <p:txBody>
              <a:bodyPr/>
              <a:lstStyle/>
              <a:p>
                <a:pPr algn="ctr" rtl="1">
                  <a:spcAft>
                    <a:spcPts val="1000"/>
                  </a:spcAft>
                  <a:defRPr/>
                </a:pPr>
                <a:r>
                  <a:rPr lang="en-US" sz="1100">
                    <a:solidFill>
                      <a:schemeClr val="tx1"/>
                    </a:solidFill>
                    <a:latin typeface="Times New Roman" pitchFamily="18" charset="0"/>
                    <a:ea typeface="Arial" pitchFamily="34" charset="0"/>
                    <a:cs typeface="Times New Roman" pitchFamily="18" charset="0"/>
                  </a:rPr>
                  <a:t>Read X, Y</a:t>
                </a:r>
                <a:endParaRPr lang="ar-EG">
                  <a:solidFill>
                    <a:schemeClr val="tx1"/>
                  </a:solidFill>
                  <a:latin typeface="Times New Roman" pitchFamily="18" charset="0"/>
                  <a:cs typeface="Times New Roman" pitchFamily="18" charset="0"/>
                </a:endParaRPr>
              </a:p>
            </p:txBody>
          </p:sp>
          <p:cxnSp>
            <p:nvCxnSpPr>
              <p:cNvPr id="19" name="AutoShape 17">
                <a:extLst>
                  <a:ext uri="{FF2B5EF4-FFF2-40B4-BE49-F238E27FC236}">
                    <a16:creationId xmlns:a16="http://schemas.microsoft.com/office/drawing/2014/main" id="{D8F52A08-3235-63AC-340C-FE982AFA1D18}"/>
                  </a:ext>
                </a:extLst>
              </p:cNvPr>
              <p:cNvCxnSpPr>
                <a:cxnSpLocks noChangeShapeType="1"/>
              </p:cNvCxnSpPr>
              <p:nvPr/>
            </p:nvCxnSpPr>
            <p:spPr bwMode="auto">
              <a:xfrm>
                <a:off x="5624" y="6510"/>
                <a:ext cx="0" cy="540"/>
              </a:xfrm>
              <a:prstGeom prst="straightConnector1">
                <a:avLst/>
              </a:prstGeom>
              <a:ln>
                <a:headEnd/>
                <a:tailEnd type="triangle" w="med" len="med"/>
              </a:ln>
            </p:spPr>
            <p:style>
              <a:lnRef idx="1">
                <a:schemeClr val="accent1"/>
              </a:lnRef>
              <a:fillRef idx="2">
                <a:schemeClr val="accent1"/>
              </a:fillRef>
              <a:effectRef idx="1">
                <a:schemeClr val="accent1"/>
              </a:effectRef>
              <a:fontRef idx="minor">
                <a:schemeClr val="dk1"/>
              </a:fontRef>
            </p:style>
          </p:cxnSp>
          <p:sp>
            <p:nvSpPr>
              <p:cNvPr id="20" name="AutoShape 18">
                <a:extLst>
                  <a:ext uri="{FF2B5EF4-FFF2-40B4-BE49-F238E27FC236}">
                    <a16:creationId xmlns:a16="http://schemas.microsoft.com/office/drawing/2014/main" id="{B3847AE2-B9FE-682C-4710-DA557784AD42}"/>
                  </a:ext>
                </a:extLst>
              </p:cNvPr>
              <p:cNvSpPr>
                <a:spLocks noChangeArrowheads="1"/>
              </p:cNvSpPr>
              <p:nvPr/>
            </p:nvSpPr>
            <p:spPr bwMode="auto">
              <a:xfrm>
                <a:off x="4860" y="11249"/>
                <a:ext cx="1499" cy="481"/>
              </a:xfrm>
              <a:prstGeom prst="flowChartAlternateProcess">
                <a:avLst/>
              </a:prstGeom>
              <a:ln>
                <a:headEnd/>
                <a:tailEnd/>
              </a:ln>
            </p:spPr>
            <p:style>
              <a:lnRef idx="1">
                <a:schemeClr val="accent1"/>
              </a:lnRef>
              <a:fillRef idx="2">
                <a:schemeClr val="accent1"/>
              </a:fillRef>
              <a:effectRef idx="1">
                <a:schemeClr val="accent1"/>
              </a:effectRef>
              <a:fontRef idx="minor">
                <a:schemeClr val="dk1"/>
              </a:fontRef>
            </p:style>
            <p:txBody>
              <a:bodyPr/>
              <a:lstStyle/>
              <a:p>
                <a:pPr algn="ctr" rtl="1">
                  <a:spcAft>
                    <a:spcPts val="1000"/>
                  </a:spcAft>
                  <a:defRPr/>
                </a:pPr>
                <a:r>
                  <a:rPr lang="en-US" sz="1100">
                    <a:solidFill>
                      <a:schemeClr val="tx1"/>
                    </a:solidFill>
                    <a:latin typeface="Times New Roman" pitchFamily="18" charset="0"/>
                    <a:ea typeface="Arial" pitchFamily="34" charset="0"/>
                    <a:cs typeface="Times New Roman" pitchFamily="18" charset="0"/>
                  </a:rPr>
                  <a:t>END</a:t>
                </a:r>
                <a:endParaRPr lang="ar-EG">
                  <a:solidFill>
                    <a:schemeClr val="tx1"/>
                  </a:solidFill>
                  <a:latin typeface="Times New Roman" pitchFamily="18" charset="0"/>
                  <a:cs typeface="Times New Roman" pitchFamily="18" charset="0"/>
                </a:endParaRPr>
              </a:p>
            </p:txBody>
          </p:sp>
          <p:sp>
            <p:nvSpPr>
              <p:cNvPr id="21" name="AutoShape 19">
                <a:extLst>
                  <a:ext uri="{FF2B5EF4-FFF2-40B4-BE49-F238E27FC236}">
                    <a16:creationId xmlns:a16="http://schemas.microsoft.com/office/drawing/2014/main" id="{826F4076-4AC2-EC5E-291F-9B3585C80221}"/>
                  </a:ext>
                </a:extLst>
              </p:cNvPr>
              <p:cNvSpPr>
                <a:spLocks noChangeArrowheads="1"/>
              </p:cNvSpPr>
              <p:nvPr/>
            </p:nvSpPr>
            <p:spPr bwMode="auto">
              <a:xfrm>
                <a:off x="4490" y="10080"/>
                <a:ext cx="2206" cy="615"/>
              </a:xfrm>
              <a:prstGeom prst="flowChartInputOutput">
                <a:avLst/>
              </a:prstGeom>
              <a:ln>
                <a:headEnd/>
                <a:tailEnd/>
              </a:ln>
            </p:spPr>
            <p:style>
              <a:lnRef idx="1">
                <a:schemeClr val="accent1"/>
              </a:lnRef>
              <a:fillRef idx="2">
                <a:schemeClr val="accent1"/>
              </a:fillRef>
              <a:effectRef idx="1">
                <a:schemeClr val="accent1"/>
              </a:effectRef>
              <a:fontRef idx="minor">
                <a:schemeClr val="dk1"/>
              </a:fontRef>
            </p:style>
            <p:txBody>
              <a:bodyPr/>
              <a:lstStyle/>
              <a:p>
                <a:pPr algn="ctr" rtl="1">
                  <a:spcAft>
                    <a:spcPts val="1000"/>
                  </a:spcAft>
                  <a:defRPr/>
                </a:pPr>
                <a:r>
                  <a:rPr lang="en-US" sz="1100">
                    <a:solidFill>
                      <a:schemeClr val="tx1"/>
                    </a:solidFill>
                    <a:latin typeface="Times New Roman" pitchFamily="18" charset="0"/>
                    <a:ea typeface="Arial" pitchFamily="34" charset="0"/>
                    <a:cs typeface="Times New Roman" pitchFamily="18" charset="0"/>
                  </a:rPr>
                  <a:t>Print Diff</a:t>
                </a:r>
              </a:p>
              <a:p>
                <a:pPr algn="r" rtl="1" eaLnBrk="1" hangingPunct="1">
                  <a:defRPr/>
                </a:pPr>
                <a:endParaRPr lang="ar-EG">
                  <a:solidFill>
                    <a:schemeClr val="tx1"/>
                  </a:solidFill>
                  <a:latin typeface="Times New Roman" pitchFamily="18" charset="0"/>
                  <a:cs typeface="Times New Roman" pitchFamily="18" charset="0"/>
                </a:endParaRPr>
              </a:p>
            </p:txBody>
          </p:sp>
          <p:cxnSp>
            <p:nvCxnSpPr>
              <p:cNvPr id="22" name="AutoShape 20">
                <a:extLst>
                  <a:ext uri="{FF2B5EF4-FFF2-40B4-BE49-F238E27FC236}">
                    <a16:creationId xmlns:a16="http://schemas.microsoft.com/office/drawing/2014/main" id="{9310C805-35E0-B7B9-836D-F0090AFB3C30}"/>
                  </a:ext>
                </a:extLst>
              </p:cNvPr>
              <p:cNvCxnSpPr>
                <a:cxnSpLocks noChangeShapeType="1"/>
              </p:cNvCxnSpPr>
              <p:nvPr/>
            </p:nvCxnSpPr>
            <p:spPr bwMode="auto">
              <a:xfrm>
                <a:off x="5611" y="10709"/>
                <a:ext cx="0" cy="540"/>
              </a:xfrm>
              <a:prstGeom prst="straightConnector1">
                <a:avLst/>
              </a:prstGeom>
              <a:ln>
                <a:headEnd/>
                <a:tailEnd type="triangle" w="med" len="med"/>
              </a:ln>
            </p:spPr>
            <p:style>
              <a:lnRef idx="1">
                <a:schemeClr val="accent1"/>
              </a:lnRef>
              <a:fillRef idx="2">
                <a:schemeClr val="accent1"/>
              </a:fillRef>
              <a:effectRef idx="1">
                <a:schemeClr val="accent1"/>
              </a:effectRef>
              <a:fontRef idx="minor">
                <a:schemeClr val="dk1"/>
              </a:fontRef>
            </p:style>
          </p:cxnSp>
        </p:grpSp>
      </p:grpSp>
    </p:spTree>
    <p:extLst>
      <p:ext uri="{BB962C8B-B14F-4D97-AF65-F5344CB8AC3E}">
        <p14:creationId xmlns:p14="http://schemas.microsoft.com/office/powerpoint/2010/main" val="3047310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a:extLst>
              <a:ext uri="{FF2B5EF4-FFF2-40B4-BE49-F238E27FC236}">
                <a16:creationId xmlns:a16="http://schemas.microsoft.com/office/drawing/2014/main" id="{47C7E12F-96A6-59A4-8B6C-0E6B7E062AE5}"/>
              </a:ext>
            </a:extLst>
          </p:cNvPr>
          <p:cNvSpPr>
            <a:spLocks noGrp="1" noChangeArrowheads="1"/>
          </p:cNvSpPr>
          <p:nvPr>
            <p:ph idx="1"/>
          </p:nvPr>
        </p:nvSpPr>
        <p:spPr>
          <a:xfrm>
            <a:off x="-106680" y="1279526"/>
            <a:ext cx="12298680" cy="5578473"/>
          </a:xfrm>
        </p:spPr>
        <p:txBody>
          <a:bodyPr>
            <a:normAutofit/>
          </a:bodyPr>
          <a:lstStyle/>
          <a:p>
            <a:r>
              <a:rPr lang="en-US" altLang="en-US" sz="3200" dirty="0">
                <a:latin typeface="Times New Roman" panose="02020603050405020304" pitchFamily="18" charset="0"/>
                <a:cs typeface="Times New Roman" panose="02020603050405020304" pitchFamily="18" charset="0"/>
              </a:rPr>
              <a:t>A repetition structure represents part of the program that repeats. This type of structure is commonly known as a</a:t>
            </a:r>
            <a:r>
              <a:rPr lang="en-US" altLang="en-US" sz="3200" b="1" dirty="0">
                <a:latin typeface="Times New Roman" panose="02020603050405020304" pitchFamily="18" charset="0"/>
                <a:cs typeface="Times New Roman" panose="02020603050405020304" pitchFamily="18" charset="0"/>
              </a:rPr>
              <a:t> loop</a:t>
            </a:r>
            <a:r>
              <a:rPr lang="en-US" altLang="en-US" sz="3200" dirty="0">
                <a:latin typeface="Times New Roman" panose="02020603050405020304" pitchFamily="18" charset="0"/>
                <a:cs typeface="Times New Roman" panose="02020603050405020304" pitchFamily="18" charset="0"/>
              </a:rPr>
              <a:t>.</a:t>
            </a:r>
          </a:p>
        </p:txBody>
      </p:sp>
      <p:sp>
        <p:nvSpPr>
          <p:cNvPr id="27651" name="Slide Number Placeholder 5">
            <a:extLst>
              <a:ext uri="{FF2B5EF4-FFF2-40B4-BE49-F238E27FC236}">
                <a16:creationId xmlns:a16="http://schemas.microsoft.com/office/drawing/2014/main" id="{62804B53-DB60-63A9-DD1F-37AB387D756F}"/>
              </a:ext>
            </a:extLst>
          </p:cNvPr>
          <p:cNvSpPr>
            <a:spLocks noGrp="1"/>
          </p:cNvSpPr>
          <p:nvPr>
            <p:ph type="sldNum" sz="quarter" idx="12"/>
          </p:nvPr>
        </p:nvSpPr>
        <p:spPr bwMode="auto">
          <a:xfrm>
            <a:off x="8647113" y="6408738"/>
            <a:ext cx="36671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defPPr>
              <a:defRPr lang="fr-CA"/>
            </a:defPPr>
            <a:lvl1pPr algn="r" rtl="0" eaLnBrk="1" fontAlgn="base" hangingPunct="1">
              <a:spcBef>
                <a:spcPct val="0"/>
              </a:spcBef>
              <a:spcAft>
                <a:spcPct val="0"/>
              </a:spcAft>
              <a:defRPr sz="10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spcBef>
                <a:spcPct val="0"/>
              </a:spcBef>
              <a:buClrTx/>
              <a:buSzTx/>
              <a:buFontTx/>
              <a:buNone/>
            </a:pPr>
            <a:fld id="{6FFBCFD3-B240-4323-A10E-02572ECAFC0C}" type="slidenum">
              <a:rPr lang="ar-SA" altLang="en-US" smtClean="0"/>
              <a:pPr>
                <a:spcBef>
                  <a:spcPct val="0"/>
                </a:spcBef>
                <a:buClrTx/>
                <a:buSzTx/>
                <a:buFontTx/>
                <a:buNone/>
              </a:pPr>
              <a:t>62</a:t>
            </a:fld>
            <a:endParaRPr lang="en-US" altLang="en-US" sz="1000">
              <a:latin typeface="Times New Roman" panose="02020603050405020304" pitchFamily="18" charset="0"/>
              <a:cs typeface="Times New Roman" panose="02020603050405020304" pitchFamily="18" charset="0"/>
            </a:endParaRPr>
          </a:p>
        </p:txBody>
      </p:sp>
      <p:sp>
        <p:nvSpPr>
          <p:cNvPr id="21506" name="Rectangle 2">
            <a:extLst>
              <a:ext uri="{FF2B5EF4-FFF2-40B4-BE49-F238E27FC236}">
                <a16:creationId xmlns:a16="http://schemas.microsoft.com/office/drawing/2014/main" id="{101429FF-D782-72B7-65CC-1D49BC9D486A}"/>
              </a:ext>
            </a:extLst>
          </p:cNvPr>
          <p:cNvSpPr>
            <a:spLocks noGrp="1" noChangeArrowheads="1"/>
          </p:cNvSpPr>
          <p:nvPr>
            <p:ph type="title"/>
          </p:nvPr>
        </p:nvSpPr>
        <p:spPr/>
        <p:txBody>
          <a:bodyPr/>
          <a:lstStyle/>
          <a:p>
            <a:pPr>
              <a:defRPr/>
            </a:pPr>
            <a:r>
              <a:rPr lang="en-US" sz="3600" dirty="0"/>
              <a:t>Repetition Structure</a:t>
            </a:r>
          </a:p>
        </p:txBody>
      </p:sp>
      <p:grpSp>
        <p:nvGrpSpPr>
          <p:cNvPr id="27653" name="Group 26">
            <a:extLst>
              <a:ext uri="{FF2B5EF4-FFF2-40B4-BE49-F238E27FC236}">
                <a16:creationId xmlns:a16="http://schemas.microsoft.com/office/drawing/2014/main" id="{DCCED5EF-F32F-E2BB-D644-2426FC8A91EA}"/>
              </a:ext>
            </a:extLst>
          </p:cNvPr>
          <p:cNvGrpSpPr>
            <a:grpSpLocks/>
          </p:cNvGrpSpPr>
          <p:nvPr/>
        </p:nvGrpSpPr>
        <p:grpSpPr bwMode="auto">
          <a:xfrm>
            <a:off x="740093" y="3472498"/>
            <a:ext cx="3302000" cy="1892300"/>
            <a:chOff x="2152" y="2208"/>
            <a:chExt cx="2080" cy="1192"/>
          </a:xfrm>
        </p:grpSpPr>
        <p:sp>
          <p:nvSpPr>
            <p:cNvPr id="21511" name="AutoShape 7">
              <a:extLst>
                <a:ext uri="{FF2B5EF4-FFF2-40B4-BE49-F238E27FC236}">
                  <a16:creationId xmlns:a16="http://schemas.microsoft.com/office/drawing/2014/main" id="{A5C24468-9A39-B534-A11C-9E89F092BFD6}"/>
                </a:ext>
              </a:extLst>
            </p:cNvPr>
            <p:cNvSpPr>
              <a:spLocks noChangeArrowheads="1"/>
            </p:cNvSpPr>
            <p:nvPr/>
          </p:nvSpPr>
          <p:spPr bwMode="auto">
            <a:xfrm>
              <a:off x="2152" y="2440"/>
              <a:ext cx="888" cy="720"/>
            </a:xfrm>
            <a:prstGeom prst="flowChartDecision">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eaLnBrk="1" hangingPunct="1">
                <a:defRPr/>
              </a:pPr>
              <a:endParaRPr lang="ar-EG" sz="2000">
                <a:latin typeface="Times New Roman" pitchFamily="18" charset="0"/>
                <a:cs typeface="Times New Roman" pitchFamily="18" charset="0"/>
              </a:endParaRPr>
            </a:p>
          </p:txBody>
        </p:sp>
        <p:sp>
          <p:nvSpPr>
            <p:cNvPr id="21512" name="Text Box 8">
              <a:extLst>
                <a:ext uri="{FF2B5EF4-FFF2-40B4-BE49-F238E27FC236}">
                  <a16:creationId xmlns:a16="http://schemas.microsoft.com/office/drawing/2014/main" id="{93CE4FC4-6467-203C-463A-719EBEC5BC20}"/>
                </a:ext>
              </a:extLst>
            </p:cNvPr>
            <p:cNvSpPr txBox="1">
              <a:spLocks noChangeArrowheads="1"/>
            </p:cNvSpPr>
            <p:nvPr/>
          </p:nvSpPr>
          <p:spPr bwMode="auto">
            <a:xfrm>
              <a:off x="3376" y="2658"/>
              <a:ext cx="720" cy="397"/>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ctr" eaLnBrk="1" hangingPunct="1">
                <a:spcBef>
                  <a:spcPct val="50000"/>
                </a:spcBef>
                <a:defRPr/>
              </a:pPr>
              <a:r>
                <a:rPr lang="en-US" sz="1400">
                  <a:latin typeface="Times New Roman" pitchFamily="18" charset="0"/>
                  <a:cs typeface="Times New Roman" pitchFamily="18" charset="0"/>
                </a:rPr>
                <a:t> </a:t>
              </a:r>
            </a:p>
            <a:p>
              <a:pPr algn="ctr" eaLnBrk="1" hangingPunct="1">
                <a:spcBef>
                  <a:spcPct val="50000"/>
                </a:spcBef>
                <a:defRPr/>
              </a:pPr>
              <a:endParaRPr lang="en-US" sz="1400">
                <a:latin typeface="Times New Roman" pitchFamily="18" charset="0"/>
                <a:cs typeface="Times New Roman" pitchFamily="18" charset="0"/>
              </a:endParaRPr>
            </a:p>
          </p:txBody>
        </p:sp>
        <p:sp>
          <p:nvSpPr>
            <p:cNvPr id="21514" name="Line 10">
              <a:extLst>
                <a:ext uri="{FF2B5EF4-FFF2-40B4-BE49-F238E27FC236}">
                  <a16:creationId xmlns:a16="http://schemas.microsoft.com/office/drawing/2014/main" id="{DB05F5C5-6D86-DA37-53D6-56ADC42F0004}"/>
                </a:ext>
              </a:extLst>
            </p:cNvPr>
            <p:cNvSpPr>
              <a:spLocks noChangeShapeType="1"/>
            </p:cNvSpPr>
            <p:nvPr/>
          </p:nvSpPr>
          <p:spPr bwMode="auto">
            <a:xfrm>
              <a:off x="2592" y="3168"/>
              <a:ext cx="0" cy="232"/>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pPr eaLnBrk="1" hangingPunct="1">
                <a:defRPr/>
              </a:pPr>
              <a:endParaRPr lang="ar-EG" sz="2000">
                <a:latin typeface="Times New Roman" pitchFamily="18" charset="0"/>
                <a:cs typeface="Times New Roman" pitchFamily="18" charset="0"/>
              </a:endParaRPr>
            </a:p>
          </p:txBody>
        </p:sp>
        <p:sp>
          <p:nvSpPr>
            <p:cNvPr id="21516" name="Line 12">
              <a:extLst>
                <a:ext uri="{FF2B5EF4-FFF2-40B4-BE49-F238E27FC236}">
                  <a16:creationId xmlns:a16="http://schemas.microsoft.com/office/drawing/2014/main" id="{940B07E7-41E3-FFEE-A813-10C7F0750E1E}"/>
                </a:ext>
              </a:extLst>
            </p:cNvPr>
            <p:cNvSpPr>
              <a:spLocks noChangeShapeType="1"/>
            </p:cNvSpPr>
            <p:nvPr/>
          </p:nvSpPr>
          <p:spPr bwMode="auto">
            <a:xfrm flipH="1">
              <a:off x="3032" y="2800"/>
              <a:ext cx="336" cy="0"/>
            </a:xfrm>
            <a:prstGeom prst="line">
              <a:avLst/>
            </a:prstGeom>
            <a:ln>
              <a:headEnd type="triangle" w="med" len="med"/>
              <a:tailEnd/>
            </a:ln>
          </p:spPr>
          <p:style>
            <a:lnRef idx="1">
              <a:schemeClr val="accent1"/>
            </a:lnRef>
            <a:fillRef idx="2">
              <a:schemeClr val="accent1"/>
            </a:fillRef>
            <a:effectRef idx="1">
              <a:schemeClr val="accent1"/>
            </a:effectRef>
            <a:fontRef idx="minor">
              <a:schemeClr val="dk1"/>
            </a:fontRef>
          </p:style>
          <p:txBody>
            <a:bodyPr wrap="none" anchor="ctr"/>
            <a:lstStyle/>
            <a:p>
              <a:pPr eaLnBrk="1" hangingPunct="1">
                <a:defRPr/>
              </a:pPr>
              <a:endParaRPr lang="ar-EG" sz="2000">
                <a:latin typeface="Times New Roman" pitchFamily="18" charset="0"/>
                <a:cs typeface="Times New Roman" pitchFamily="18" charset="0"/>
              </a:endParaRPr>
            </a:p>
          </p:txBody>
        </p:sp>
        <p:sp>
          <p:nvSpPr>
            <p:cNvPr id="21522" name="Line 18">
              <a:extLst>
                <a:ext uri="{FF2B5EF4-FFF2-40B4-BE49-F238E27FC236}">
                  <a16:creationId xmlns:a16="http://schemas.microsoft.com/office/drawing/2014/main" id="{8F11AC05-C90F-5EEF-5045-ACB2969F9948}"/>
                </a:ext>
              </a:extLst>
            </p:cNvPr>
            <p:cNvSpPr>
              <a:spLocks noChangeShapeType="1"/>
            </p:cNvSpPr>
            <p:nvPr/>
          </p:nvSpPr>
          <p:spPr bwMode="auto">
            <a:xfrm>
              <a:off x="2600" y="2208"/>
              <a:ext cx="0" cy="256"/>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pPr eaLnBrk="1" hangingPunct="1">
                <a:defRPr/>
              </a:pPr>
              <a:endParaRPr lang="ar-EG" sz="2000">
                <a:latin typeface="Times New Roman" pitchFamily="18" charset="0"/>
                <a:cs typeface="Times New Roman" pitchFamily="18" charset="0"/>
              </a:endParaRPr>
            </a:p>
          </p:txBody>
        </p:sp>
        <p:sp>
          <p:nvSpPr>
            <p:cNvPr id="21526" name="Line 22">
              <a:extLst>
                <a:ext uri="{FF2B5EF4-FFF2-40B4-BE49-F238E27FC236}">
                  <a16:creationId xmlns:a16="http://schemas.microsoft.com/office/drawing/2014/main" id="{FA12432F-524E-BE8D-D409-7A28D7F74845}"/>
                </a:ext>
              </a:extLst>
            </p:cNvPr>
            <p:cNvSpPr>
              <a:spLocks noChangeShapeType="1"/>
            </p:cNvSpPr>
            <p:nvPr/>
          </p:nvSpPr>
          <p:spPr bwMode="auto">
            <a:xfrm>
              <a:off x="4096" y="2816"/>
              <a:ext cx="128" cy="0"/>
            </a:xfrm>
            <a:prstGeom prst="lin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eaLnBrk="1" hangingPunct="1">
                <a:defRPr/>
              </a:pPr>
              <a:endParaRPr lang="ar-EG" sz="2000">
                <a:latin typeface="Times New Roman" pitchFamily="18" charset="0"/>
                <a:cs typeface="Times New Roman" pitchFamily="18" charset="0"/>
              </a:endParaRPr>
            </a:p>
          </p:txBody>
        </p:sp>
        <p:sp>
          <p:nvSpPr>
            <p:cNvPr id="21527" name="Line 23">
              <a:extLst>
                <a:ext uri="{FF2B5EF4-FFF2-40B4-BE49-F238E27FC236}">
                  <a16:creationId xmlns:a16="http://schemas.microsoft.com/office/drawing/2014/main" id="{AFD8DBD9-B75A-70F6-EBB0-EE60948B7FAA}"/>
                </a:ext>
              </a:extLst>
            </p:cNvPr>
            <p:cNvSpPr>
              <a:spLocks noChangeShapeType="1"/>
            </p:cNvSpPr>
            <p:nvPr/>
          </p:nvSpPr>
          <p:spPr bwMode="auto">
            <a:xfrm flipV="1">
              <a:off x="4232" y="2288"/>
              <a:ext cx="0" cy="528"/>
            </a:xfrm>
            <a:prstGeom prst="lin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eaLnBrk="1" hangingPunct="1">
                <a:defRPr/>
              </a:pPr>
              <a:endParaRPr lang="ar-EG" sz="2000">
                <a:latin typeface="Times New Roman" pitchFamily="18" charset="0"/>
                <a:cs typeface="Times New Roman" pitchFamily="18" charset="0"/>
              </a:endParaRPr>
            </a:p>
          </p:txBody>
        </p:sp>
        <p:sp>
          <p:nvSpPr>
            <p:cNvPr id="21528" name="Line 24">
              <a:extLst>
                <a:ext uri="{FF2B5EF4-FFF2-40B4-BE49-F238E27FC236}">
                  <a16:creationId xmlns:a16="http://schemas.microsoft.com/office/drawing/2014/main" id="{C23F0D11-3203-EA6E-B9B8-44993E438DA7}"/>
                </a:ext>
              </a:extLst>
            </p:cNvPr>
            <p:cNvSpPr>
              <a:spLocks noChangeShapeType="1"/>
            </p:cNvSpPr>
            <p:nvPr/>
          </p:nvSpPr>
          <p:spPr bwMode="auto">
            <a:xfrm flipH="1">
              <a:off x="2624" y="2288"/>
              <a:ext cx="1608" cy="0"/>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pPr eaLnBrk="1" hangingPunct="1">
                <a:defRPr/>
              </a:pPr>
              <a:endParaRPr lang="ar-EG" sz="2000">
                <a:latin typeface="Times New Roman" pitchFamily="18" charset="0"/>
                <a:cs typeface="Times New Roman" pitchFamily="18" charset="0"/>
              </a:endParaRPr>
            </a:p>
          </p:txBody>
        </p:sp>
      </p:grpSp>
      <p:graphicFrame>
        <p:nvGraphicFramePr>
          <p:cNvPr id="2" name="Diagram 1">
            <a:extLst>
              <a:ext uri="{FF2B5EF4-FFF2-40B4-BE49-F238E27FC236}">
                <a16:creationId xmlns:a16="http://schemas.microsoft.com/office/drawing/2014/main" id="{F468A170-1257-4251-D82E-35F360FC0241}"/>
              </a:ext>
            </a:extLst>
          </p:cNvPr>
          <p:cNvGraphicFramePr/>
          <p:nvPr/>
        </p:nvGraphicFramePr>
        <p:xfrm>
          <a:off x="4969193" y="3007344"/>
          <a:ext cx="6768752" cy="23574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DDE22-E54A-0227-13BD-20E6D8FF38B1}"/>
              </a:ext>
            </a:extLst>
          </p:cNvPr>
          <p:cNvSpPr>
            <a:spLocks noGrp="1"/>
          </p:cNvSpPr>
          <p:nvPr>
            <p:ph type="title"/>
          </p:nvPr>
        </p:nvSpPr>
        <p:spPr/>
        <p:txBody>
          <a:bodyPr/>
          <a:lstStyle/>
          <a:p>
            <a:r>
              <a:rPr lang="en-US" sz="4800" dirty="0"/>
              <a:t>Repetition Structure</a:t>
            </a:r>
            <a:endParaRPr lang="en-US" dirty="0"/>
          </a:p>
        </p:txBody>
      </p:sp>
      <p:sp>
        <p:nvSpPr>
          <p:cNvPr id="3" name="Content Placeholder 2">
            <a:extLst>
              <a:ext uri="{FF2B5EF4-FFF2-40B4-BE49-F238E27FC236}">
                <a16:creationId xmlns:a16="http://schemas.microsoft.com/office/drawing/2014/main" id="{3D7C5848-F693-A237-AE64-C6DC082B5F93}"/>
              </a:ext>
            </a:extLst>
          </p:cNvPr>
          <p:cNvSpPr>
            <a:spLocks noGrp="1"/>
          </p:cNvSpPr>
          <p:nvPr>
            <p:ph idx="1"/>
          </p:nvPr>
        </p:nvSpPr>
        <p:spPr/>
        <p:txBody>
          <a:bodyPr>
            <a:normAutofit/>
          </a:bodyPr>
          <a:lstStyle/>
          <a:p>
            <a:pPr eaLnBrk="1" hangingPunct="1"/>
            <a:r>
              <a:rPr lang="en-US" altLang="en-US" dirty="0">
                <a:latin typeface="Times New Roman" panose="02020603050405020304" pitchFamily="18" charset="0"/>
                <a:cs typeface="Times New Roman" panose="02020603050405020304" pitchFamily="18" charset="0"/>
              </a:rPr>
              <a:t>In </a:t>
            </a:r>
            <a:r>
              <a:rPr lang="en-US" altLang="en-US" b="1" dirty="0">
                <a:solidFill>
                  <a:srgbClr val="0070C0"/>
                </a:solidFill>
                <a:latin typeface="Times New Roman" panose="02020603050405020304" pitchFamily="18" charset="0"/>
                <a:cs typeface="Times New Roman" panose="02020603050405020304" pitchFamily="18" charset="0"/>
              </a:rPr>
              <a:t>Pre-Test Repetition Structure </a:t>
            </a:r>
            <a:r>
              <a:rPr lang="en-US" altLang="en-US" dirty="0">
                <a:latin typeface="Times New Roman" panose="02020603050405020304" pitchFamily="18" charset="0"/>
                <a:cs typeface="Times New Roman" panose="02020603050405020304" pitchFamily="18" charset="0"/>
              </a:rPr>
              <a:t>The condition is tested </a:t>
            </a:r>
            <a:r>
              <a:rPr lang="en-US" altLang="en-US" b="1" dirty="0">
                <a:latin typeface="Times New Roman" panose="02020603050405020304" pitchFamily="18" charset="0"/>
                <a:cs typeface="Times New Roman" panose="02020603050405020304" pitchFamily="18" charset="0"/>
              </a:rPr>
              <a:t>BEFORE</a:t>
            </a:r>
            <a:r>
              <a:rPr lang="en-US" altLang="en-US" dirty="0">
                <a:latin typeface="Times New Roman" panose="02020603050405020304" pitchFamily="18" charset="0"/>
                <a:cs typeface="Times New Roman" panose="02020603050405020304" pitchFamily="18" charset="0"/>
              </a:rPr>
              <a:t> any actions are performed.</a:t>
            </a:r>
          </a:p>
          <a:p>
            <a:pPr eaLnBrk="1" hangingPunct="1"/>
            <a:endParaRPr lang="en-US" altLang="en-US" dirty="0">
              <a:latin typeface="Times New Roman" panose="02020603050405020304" pitchFamily="18" charset="0"/>
              <a:cs typeface="Times New Roman" panose="02020603050405020304" pitchFamily="18" charset="0"/>
            </a:endParaRPr>
          </a:p>
          <a:p>
            <a:pPr eaLnBrk="1" hangingPunct="1">
              <a:buFont typeface="Wingdings 3" panose="05040102010807070707" pitchFamily="18" charset="2"/>
              <a:buNone/>
            </a:pPr>
            <a:endParaRPr lang="en-US" altLang="en-US" dirty="0">
              <a:latin typeface="Times New Roman" panose="02020603050405020304" pitchFamily="18" charset="0"/>
              <a:cs typeface="Times New Roman" panose="02020603050405020304" pitchFamily="18" charset="0"/>
            </a:endParaRPr>
          </a:p>
          <a:p>
            <a:pPr eaLnBrk="1" hangingPunct="1"/>
            <a:r>
              <a:rPr lang="en-US" altLang="en-US" dirty="0">
                <a:latin typeface="Times New Roman" panose="02020603050405020304" pitchFamily="18" charset="0"/>
                <a:cs typeface="Times New Roman" panose="02020603050405020304" pitchFamily="18" charset="0"/>
              </a:rPr>
              <a:t>In </a:t>
            </a:r>
            <a:r>
              <a:rPr lang="en-US" altLang="en-US" b="1" dirty="0">
                <a:solidFill>
                  <a:srgbClr val="0070C0"/>
                </a:solidFill>
                <a:latin typeface="Times New Roman" panose="02020603050405020304" pitchFamily="18" charset="0"/>
                <a:cs typeface="Times New Roman" panose="02020603050405020304" pitchFamily="18" charset="0"/>
              </a:rPr>
              <a:t>Post-Test Repetition Structure </a:t>
            </a:r>
            <a:r>
              <a:rPr lang="en-US" altLang="en-US" dirty="0">
                <a:latin typeface="Times New Roman" panose="02020603050405020304" pitchFamily="18" charset="0"/>
                <a:cs typeface="Times New Roman" panose="02020603050405020304" pitchFamily="18" charset="0"/>
              </a:rPr>
              <a:t>The condition is tested </a:t>
            </a:r>
            <a:r>
              <a:rPr lang="en-US" altLang="en-US" b="1" dirty="0">
                <a:latin typeface="Times New Roman" panose="02020603050405020304" pitchFamily="18" charset="0"/>
                <a:cs typeface="Times New Roman" panose="02020603050405020304" pitchFamily="18" charset="0"/>
              </a:rPr>
              <a:t>AFTER</a:t>
            </a:r>
            <a:r>
              <a:rPr lang="en-US" altLang="en-US" dirty="0">
                <a:latin typeface="Times New Roman" panose="02020603050405020304" pitchFamily="18" charset="0"/>
                <a:cs typeface="Times New Roman" panose="02020603050405020304" pitchFamily="18" charset="0"/>
              </a:rPr>
              <a:t> the actions</a:t>
            </a:r>
            <a:br>
              <a:rPr lang="en-US" altLang="en-US" dirty="0">
                <a:latin typeface="Times New Roman" panose="02020603050405020304" pitchFamily="18" charset="0"/>
                <a:cs typeface="Times New Roman" panose="02020603050405020304" pitchFamily="18" charset="0"/>
              </a:rPr>
            </a:br>
            <a:r>
              <a:rPr lang="en-US" altLang="en-US" dirty="0">
                <a:latin typeface="Times New Roman" panose="02020603050405020304" pitchFamily="18" charset="0"/>
                <a:cs typeface="Times New Roman" panose="02020603050405020304" pitchFamily="18" charset="0"/>
              </a:rPr>
              <a:t>are performed</a:t>
            </a:r>
            <a:endParaRPr lang="en-US" dirty="0"/>
          </a:p>
        </p:txBody>
      </p:sp>
      <p:grpSp>
        <p:nvGrpSpPr>
          <p:cNvPr id="4" name="Group 19">
            <a:extLst>
              <a:ext uri="{FF2B5EF4-FFF2-40B4-BE49-F238E27FC236}">
                <a16:creationId xmlns:a16="http://schemas.microsoft.com/office/drawing/2014/main" id="{D144709F-C089-22FC-825F-F60CABFD0F3B}"/>
              </a:ext>
            </a:extLst>
          </p:cNvPr>
          <p:cNvGrpSpPr>
            <a:grpSpLocks/>
          </p:cNvGrpSpPr>
          <p:nvPr/>
        </p:nvGrpSpPr>
        <p:grpSpPr bwMode="auto">
          <a:xfrm>
            <a:off x="4151313" y="1997076"/>
            <a:ext cx="5072062" cy="1071563"/>
            <a:chOff x="1320" y="2176"/>
            <a:chExt cx="3152" cy="1192"/>
          </a:xfrm>
        </p:grpSpPr>
        <p:grpSp>
          <p:nvGrpSpPr>
            <p:cNvPr id="5" name="Group 4">
              <a:extLst>
                <a:ext uri="{FF2B5EF4-FFF2-40B4-BE49-F238E27FC236}">
                  <a16:creationId xmlns:a16="http://schemas.microsoft.com/office/drawing/2014/main" id="{1CBF5AE4-2504-D206-7566-CF9B6DC4B113}"/>
                </a:ext>
              </a:extLst>
            </p:cNvPr>
            <p:cNvGrpSpPr>
              <a:grpSpLocks/>
            </p:cNvGrpSpPr>
            <p:nvPr/>
          </p:nvGrpSpPr>
          <p:grpSpPr bwMode="auto">
            <a:xfrm>
              <a:off x="1320" y="2176"/>
              <a:ext cx="3152" cy="1192"/>
              <a:chOff x="1320" y="2176"/>
              <a:chExt cx="3152" cy="1192"/>
            </a:xfrm>
          </p:grpSpPr>
          <p:sp>
            <p:nvSpPr>
              <p:cNvPr id="7" name="AutoShape 5">
                <a:extLst>
                  <a:ext uri="{FF2B5EF4-FFF2-40B4-BE49-F238E27FC236}">
                    <a16:creationId xmlns:a16="http://schemas.microsoft.com/office/drawing/2014/main" id="{1255D64B-6FAE-0A13-3D74-91F1AF1A3D61}"/>
                  </a:ext>
                </a:extLst>
              </p:cNvPr>
              <p:cNvSpPr>
                <a:spLocks noChangeArrowheads="1"/>
              </p:cNvSpPr>
              <p:nvPr/>
            </p:nvSpPr>
            <p:spPr bwMode="auto">
              <a:xfrm>
                <a:off x="1320" y="2407"/>
                <a:ext cx="888" cy="720"/>
              </a:xfrm>
              <a:prstGeom prst="flowChartDecision">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eaLnBrk="1" hangingPunct="1">
                  <a:defRPr/>
                </a:pPr>
                <a:endParaRPr lang="ar-EG">
                  <a:latin typeface="Times New Roman" pitchFamily="18" charset="0"/>
                  <a:cs typeface="Times New Roman" pitchFamily="18" charset="0"/>
                </a:endParaRPr>
              </a:p>
            </p:txBody>
          </p:sp>
          <p:sp>
            <p:nvSpPr>
              <p:cNvPr id="8" name="Text Box 6">
                <a:extLst>
                  <a:ext uri="{FF2B5EF4-FFF2-40B4-BE49-F238E27FC236}">
                    <a16:creationId xmlns:a16="http://schemas.microsoft.com/office/drawing/2014/main" id="{F8F2388C-07B6-A287-42E2-4EA76BBA3546}"/>
                  </a:ext>
                </a:extLst>
              </p:cNvPr>
              <p:cNvSpPr txBox="1">
                <a:spLocks noChangeArrowheads="1"/>
              </p:cNvSpPr>
              <p:nvPr/>
            </p:nvSpPr>
            <p:spPr bwMode="auto">
              <a:xfrm>
                <a:off x="2544" y="2626"/>
                <a:ext cx="720" cy="61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ctr" eaLnBrk="1" hangingPunct="1">
                  <a:spcBef>
                    <a:spcPct val="50000"/>
                  </a:spcBef>
                  <a:defRPr/>
                </a:pPr>
                <a:r>
                  <a:rPr lang="en-US" sz="1200">
                    <a:latin typeface="Times New Roman" pitchFamily="18" charset="0"/>
                    <a:cs typeface="Times New Roman" pitchFamily="18" charset="0"/>
                  </a:rPr>
                  <a:t> </a:t>
                </a:r>
              </a:p>
              <a:p>
                <a:pPr algn="ctr" eaLnBrk="1" hangingPunct="1">
                  <a:spcBef>
                    <a:spcPct val="50000"/>
                  </a:spcBef>
                  <a:defRPr/>
                </a:pPr>
                <a:endParaRPr lang="en-US" sz="1200">
                  <a:latin typeface="Times New Roman" pitchFamily="18" charset="0"/>
                  <a:cs typeface="Times New Roman" pitchFamily="18" charset="0"/>
                </a:endParaRPr>
              </a:p>
            </p:txBody>
          </p:sp>
          <p:sp>
            <p:nvSpPr>
              <p:cNvPr id="9" name="Line 7">
                <a:extLst>
                  <a:ext uri="{FF2B5EF4-FFF2-40B4-BE49-F238E27FC236}">
                    <a16:creationId xmlns:a16="http://schemas.microsoft.com/office/drawing/2014/main" id="{4F20225C-F5CF-D71F-0B3F-B2CE1045E4DC}"/>
                  </a:ext>
                </a:extLst>
              </p:cNvPr>
              <p:cNvSpPr>
                <a:spLocks noChangeShapeType="1"/>
              </p:cNvSpPr>
              <p:nvPr/>
            </p:nvSpPr>
            <p:spPr bwMode="auto">
              <a:xfrm>
                <a:off x="1760" y="3137"/>
                <a:ext cx="0" cy="231"/>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pPr eaLnBrk="1" hangingPunct="1">
                  <a:defRPr/>
                </a:pPr>
                <a:endParaRPr lang="ar-EG">
                  <a:latin typeface="Times New Roman" pitchFamily="18" charset="0"/>
                  <a:cs typeface="Times New Roman" pitchFamily="18" charset="0"/>
                </a:endParaRPr>
              </a:p>
            </p:txBody>
          </p:sp>
          <p:sp>
            <p:nvSpPr>
              <p:cNvPr id="10" name="Line 8">
                <a:extLst>
                  <a:ext uri="{FF2B5EF4-FFF2-40B4-BE49-F238E27FC236}">
                    <a16:creationId xmlns:a16="http://schemas.microsoft.com/office/drawing/2014/main" id="{004B0A53-F51C-2B09-B9B8-B67E3F385698}"/>
                  </a:ext>
                </a:extLst>
              </p:cNvPr>
              <p:cNvSpPr>
                <a:spLocks noChangeShapeType="1"/>
              </p:cNvSpPr>
              <p:nvPr/>
            </p:nvSpPr>
            <p:spPr bwMode="auto">
              <a:xfrm flipH="1">
                <a:off x="2200" y="2768"/>
                <a:ext cx="336" cy="0"/>
              </a:xfrm>
              <a:prstGeom prst="line">
                <a:avLst/>
              </a:prstGeom>
              <a:ln>
                <a:headEnd type="triangle" w="med" len="med"/>
                <a:tailEnd/>
              </a:ln>
            </p:spPr>
            <p:style>
              <a:lnRef idx="1">
                <a:schemeClr val="accent1"/>
              </a:lnRef>
              <a:fillRef idx="2">
                <a:schemeClr val="accent1"/>
              </a:fillRef>
              <a:effectRef idx="1">
                <a:schemeClr val="accent1"/>
              </a:effectRef>
              <a:fontRef idx="minor">
                <a:schemeClr val="dk1"/>
              </a:fontRef>
            </p:style>
            <p:txBody>
              <a:bodyPr wrap="none" anchor="ctr"/>
              <a:lstStyle/>
              <a:p>
                <a:pPr eaLnBrk="1" hangingPunct="1">
                  <a:defRPr/>
                </a:pPr>
                <a:endParaRPr lang="ar-EG">
                  <a:latin typeface="Times New Roman" pitchFamily="18" charset="0"/>
                  <a:cs typeface="Times New Roman" pitchFamily="18" charset="0"/>
                </a:endParaRPr>
              </a:p>
            </p:txBody>
          </p:sp>
          <p:sp>
            <p:nvSpPr>
              <p:cNvPr id="11" name="Line 9">
                <a:extLst>
                  <a:ext uri="{FF2B5EF4-FFF2-40B4-BE49-F238E27FC236}">
                    <a16:creationId xmlns:a16="http://schemas.microsoft.com/office/drawing/2014/main" id="{6771A77E-CB80-2A33-DEBA-11DC6160AAF5}"/>
                  </a:ext>
                </a:extLst>
              </p:cNvPr>
              <p:cNvSpPr>
                <a:spLocks noChangeShapeType="1"/>
              </p:cNvSpPr>
              <p:nvPr/>
            </p:nvSpPr>
            <p:spPr bwMode="auto">
              <a:xfrm>
                <a:off x="1768" y="2176"/>
                <a:ext cx="0" cy="256"/>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pPr eaLnBrk="1" hangingPunct="1">
                  <a:defRPr/>
                </a:pPr>
                <a:endParaRPr lang="ar-EG">
                  <a:latin typeface="Times New Roman" pitchFamily="18" charset="0"/>
                  <a:cs typeface="Times New Roman" pitchFamily="18" charset="0"/>
                </a:endParaRPr>
              </a:p>
            </p:txBody>
          </p:sp>
          <p:sp>
            <p:nvSpPr>
              <p:cNvPr id="12" name="Line 10">
                <a:extLst>
                  <a:ext uri="{FF2B5EF4-FFF2-40B4-BE49-F238E27FC236}">
                    <a16:creationId xmlns:a16="http://schemas.microsoft.com/office/drawing/2014/main" id="{265F8D75-8676-54DC-018F-9DF35CFD338C}"/>
                  </a:ext>
                </a:extLst>
              </p:cNvPr>
              <p:cNvSpPr>
                <a:spLocks noChangeShapeType="1"/>
              </p:cNvSpPr>
              <p:nvPr/>
            </p:nvSpPr>
            <p:spPr bwMode="auto">
              <a:xfrm>
                <a:off x="4336" y="2783"/>
                <a:ext cx="128" cy="0"/>
              </a:xfrm>
              <a:prstGeom prst="lin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eaLnBrk="1" hangingPunct="1">
                  <a:defRPr/>
                </a:pPr>
                <a:endParaRPr lang="ar-EG">
                  <a:latin typeface="Times New Roman" pitchFamily="18" charset="0"/>
                  <a:cs typeface="Times New Roman" pitchFamily="18" charset="0"/>
                </a:endParaRPr>
              </a:p>
            </p:txBody>
          </p:sp>
          <p:sp>
            <p:nvSpPr>
              <p:cNvPr id="13" name="Line 11">
                <a:extLst>
                  <a:ext uri="{FF2B5EF4-FFF2-40B4-BE49-F238E27FC236}">
                    <a16:creationId xmlns:a16="http://schemas.microsoft.com/office/drawing/2014/main" id="{373AE49C-7D4A-BFFE-3D73-E9103B462D9C}"/>
                  </a:ext>
                </a:extLst>
              </p:cNvPr>
              <p:cNvSpPr>
                <a:spLocks noChangeShapeType="1"/>
              </p:cNvSpPr>
              <p:nvPr/>
            </p:nvSpPr>
            <p:spPr bwMode="auto">
              <a:xfrm flipV="1">
                <a:off x="4472" y="2255"/>
                <a:ext cx="0" cy="528"/>
              </a:xfrm>
              <a:prstGeom prst="lin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eaLnBrk="1" hangingPunct="1">
                  <a:defRPr/>
                </a:pPr>
                <a:endParaRPr lang="ar-EG">
                  <a:latin typeface="Times New Roman" pitchFamily="18" charset="0"/>
                  <a:cs typeface="Times New Roman" pitchFamily="18" charset="0"/>
                </a:endParaRPr>
              </a:p>
            </p:txBody>
          </p:sp>
          <p:sp>
            <p:nvSpPr>
              <p:cNvPr id="14" name="Line 12">
                <a:extLst>
                  <a:ext uri="{FF2B5EF4-FFF2-40B4-BE49-F238E27FC236}">
                    <a16:creationId xmlns:a16="http://schemas.microsoft.com/office/drawing/2014/main" id="{EF17B94D-4981-6259-C90C-5674B11753F8}"/>
                  </a:ext>
                </a:extLst>
              </p:cNvPr>
              <p:cNvSpPr>
                <a:spLocks noChangeShapeType="1"/>
              </p:cNvSpPr>
              <p:nvPr/>
            </p:nvSpPr>
            <p:spPr bwMode="auto">
              <a:xfrm flipH="1">
                <a:off x="1792" y="2255"/>
                <a:ext cx="2680" cy="0"/>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pPr eaLnBrk="1" hangingPunct="1">
                  <a:defRPr/>
                </a:pPr>
                <a:endParaRPr lang="ar-EG">
                  <a:latin typeface="Times New Roman" pitchFamily="18" charset="0"/>
                  <a:cs typeface="Times New Roman" pitchFamily="18" charset="0"/>
                </a:endParaRPr>
              </a:p>
            </p:txBody>
          </p:sp>
          <p:sp>
            <p:nvSpPr>
              <p:cNvPr id="15" name="Text Box 13">
                <a:extLst>
                  <a:ext uri="{FF2B5EF4-FFF2-40B4-BE49-F238E27FC236}">
                    <a16:creationId xmlns:a16="http://schemas.microsoft.com/office/drawing/2014/main" id="{77EA2F7C-D9DE-C4BE-9A28-6A3F124A46D4}"/>
                  </a:ext>
                </a:extLst>
              </p:cNvPr>
              <p:cNvSpPr txBox="1">
                <a:spLocks noChangeArrowheads="1"/>
              </p:cNvSpPr>
              <p:nvPr/>
            </p:nvSpPr>
            <p:spPr bwMode="auto">
              <a:xfrm>
                <a:off x="1420" y="2559"/>
                <a:ext cx="741" cy="445"/>
              </a:xfrm>
              <a:prstGeom prst="rect">
                <a:avLst/>
              </a:prstGeom>
              <a:noFill/>
              <a:ln>
                <a:noFill/>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ctr" eaLnBrk="1" hangingPunct="1">
                  <a:spcBef>
                    <a:spcPct val="50000"/>
                  </a:spcBef>
                  <a:defRPr/>
                </a:pPr>
                <a:r>
                  <a:rPr lang="en-US" sz="2000" dirty="0">
                    <a:latin typeface="Times New Roman" pitchFamily="18" charset="0"/>
                    <a:cs typeface="Times New Roman" pitchFamily="18" charset="0"/>
                  </a:rPr>
                  <a:t>x &lt; y?</a:t>
                </a:r>
              </a:p>
            </p:txBody>
          </p:sp>
          <p:sp>
            <p:nvSpPr>
              <p:cNvPr id="16" name="Text Box 14">
                <a:extLst>
                  <a:ext uri="{FF2B5EF4-FFF2-40B4-BE49-F238E27FC236}">
                    <a16:creationId xmlns:a16="http://schemas.microsoft.com/office/drawing/2014/main" id="{F04436DA-E233-4646-189B-28FE0F2D1559}"/>
                  </a:ext>
                </a:extLst>
              </p:cNvPr>
              <p:cNvSpPr txBox="1">
                <a:spLocks noChangeArrowheads="1"/>
              </p:cNvSpPr>
              <p:nvPr/>
            </p:nvSpPr>
            <p:spPr bwMode="auto">
              <a:xfrm>
                <a:off x="2471" y="2563"/>
                <a:ext cx="852" cy="445"/>
              </a:xfrm>
              <a:prstGeom prst="rect">
                <a:avLst/>
              </a:prstGeom>
              <a:noFill/>
              <a:ln>
                <a:noFill/>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ctr" eaLnBrk="1" hangingPunct="1">
                  <a:spcBef>
                    <a:spcPct val="50000"/>
                  </a:spcBef>
                  <a:defRPr/>
                </a:pPr>
                <a:r>
                  <a:rPr lang="en-US" sz="2000" dirty="0">
                    <a:latin typeface="Times New Roman" pitchFamily="18" charset="0"/>
                    <a:cs typeface="Times New Roman" pitchFamily="18" charset="0"/>
                  </a:rPr>
                  <a:t>Display x</a:t>
                </a:r>
              </a:p>
            </p:txBody>
          </p:sp>
          <p:sp>
            <p:nvSpPr>
              <p:cNvPr id="17" name="Text Box 15">
                <a:extLst>
                  <a:ext uri="{FF2B5EF4-FFF2-40B4-BE49-F238E27FC236}">
                    <a16:creationId xmlns:a16="http://schemas.microsoft.com/office/drawing/2014/main" id="{28F87755-4555-F063-53A8-224AE91410D3}"/>
                  </a:ext>
                </a:extLst>
              </p:cNvPr>
              <p:cNvSpPr txBox="1">
                <a:spLocks noChangeArrowheads="1"/>
              </p:cNvSpPr>
              <p:nvPr/>
            </p:nvSpPr>
            <p:spPr bwMode="auto">
              <a:xfrm>
                <a:off x="3608" y="2626"/>
                <a:ext cx="720" cy="61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ctr" eaLnBrk="1" hangingPunct="1">
                  <a:spcBef>
                    <a:spcPct val="50000"/>
                  </a:spcBef>
                  <a:defRPr/>
                </a:pPr>
                <a:r>
                  <a:rPr lang="en-US" sz="1200">
                    <a:latin typeface="Times New Roman" pitchFamily="18" charset="0"/>
                    <a:cs typeface="Times New Roman" pitchFamily="18" charset="0"/>
                  </a:rPr>
                  <a:t> </a:t>
                </a:r>
              </a:p>
              <a:p>
                <a:pPr algn="ctr" eaLnBrk="1" hangingPunct="1">
                  <a:spcBef>
                    <a:spcPct val="50000"/>
                  </a:spcBef>
                  <a:defRPr/>
                </a:pPr>
                <a:endParaRPr lang="en-US" sz="1200">
                  <a:latin typeface="Times New Roman" pitchFamily="18" charset="0"/>
                  <a:cs typeface="Times New Roman" pitchFamily="18" charset="0"/>
                </a:endParaRPr>
              </a:p>
            </p:txBody>
          </p:sp>
          <p:sp>
            <p:nvSpPr>
              <p:cNvPr id="18" name="Line 16">
                <a:extLst>
                  <a:ext uri="{FF2B5EF4-FFF2-40B4-BE49-F238E27FC236}">
                    <a16:creationId xmlns:a16="http://schemas.microsoft.com/office/drawing/2014/main" id="{6D1624D2-D6CD-C549-2240-D9E21DB3CF36}"/>
                  </a:ext>
                </a:extLst>
              </p:cNvPr>
              <p:cNvSpPr>
                <a:spLocks noChangeShapeType="1"/>
              </p:cNvSpPr>
              <p:nvPr/>
            </p:nvSpPr>
            <p:spPr bwMode="auto">
              <a:xfrm flipH="1">
                <a:off x="3264" y="2768"/>
                <a:ext cx="330" cy="0"/>
              </a:xfrm>
              <a:prstGeom prst="line">
                <a:avLst/>
              </a:prstGeom>
              <a:ln>
                <a:headEnd type="triangle" w="med" len="med"/>
                <a:tailEnd/>
              </a:ln>
            </p:spPr>
            <p:style>
              <a:lnRef idx="1">
                <a:schemeClr val="accent1"/>
              </a:lnRef>
              <a:fillRef idx="2">
                <a:schemeClr val="accent1"/>
              </a:fillRef>
              <a:effectRef idx="1">
                <a:schemeClr val="accent1"/>
              </a:effectRef>
              <a:fontRef idx="minor">
                <a:schemeClr val="dk1"/>
              </a:fontRef>
            </p:style>
            <p:txBody>
              <a:bodyPr wrap="none" anchor="ctr"/>
              <a:lstStyle/>
              <a:p>
                <a:pPr eaLnBrk="1" hangingPunct="1">
                  <a:defRPr/>
                </a:pPr>
                <a:endParaRPr lang="ar-EG">
                  <a:latin typeface="Times New Roman" pitchFamily="18" charset="0"/>
                  <a:cs typeface="Times New Roman" pitchFamily="18" charset="0"/>
                </a:endParaRPr>
              </a:p>
            </p:txBody>
          </p:sp>
          <p:sp>
            <p:nvSpPr>
              <p:cNvPr id="19" name="Text Box 17">
                <a:extLst>
                  <a:ext uri="{FF2B5EF4-FFF2-40B4-BE49-F238E27FC236}">
                    <a16:creationId xmlns:a16="http://schemas.microsoft.com/office/drawing/2014/main" id="{2B2AE913-3A63-82E9-F47D-7ACE1066F2CB}"/>
                  </a:ext>
                </a:extLst>
              </p:cNvPr>
              <p:cNvSpPr txBox="1">
                <a:spLocks noChangeArrowheads="1"/>
              </p:cNvSpPr>
              <p:nvPr/>
            </p:nvSpPr>
            <p:spPr bwMode="auto">
              <a:xfrm>
                <a:off x="3521" y="2573"/>
                <a:ext cx="951" cy="445"/>
              </a:xfrm>
              <a:prstGeom prst="rect">
                <a:avLst/>
              </a:prstGeom>
              <a:noFill/>
              <a:ln>
                <a:noFill/>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ctr" eaLnBrk="1" hangingPunct="1">
                  <a:spcBef>
                    <a:spcPct val="50000"/>
                  </a:spcBef>
                  <a:defRPr/>
                </a:pPr>
                <a:r>
                  <a:rPr lang="en-US" sz="2000" dirty="0">
                    <a:latin typeface="Times New Roman" pitchFamily="18" charset="0"/>
                    <a:cs typeface="Times New Roman" pitchFamily="18" charset="0"/>
                  </a:rPr>
                  <a:t>Add1 to x</a:t>
                </a:r>
              </a:p>
            </p:txBody>
          </p:sp>
        </p:grpSp>
        <p:sp>
          <p:nvSpPr>
            <p:cNvPr id="6" name="Text Box 18">
              <a:extLst>
                <a:ext uri="{FF2B5EF4-FFF2-40B4-BE49-F238E27FC236}">
                  <a16:creationId xmlns:a16="http://schemas.microsoft.com/office/drawing/2014/main" id="{3993CB80-BDFE-5EFD-C78C-0D01813F99E2}"/>
                </a:ext>
              </a:extLst>
            </p:cNvPr>
            <p:cNvSpPr txBox="1">
              <a:spLocks noChangeArrowheads="1"/>
            </p:cNvSpPr>
            <p:nvPr/>
          </p:nvSpPr>
          <p:spPr bwMode="auto">
            <a:xfrm>
              <a:off x="2075" y="2284"/>
              <a:ext cx="488" cy="445"/>
            </a:xfrm>
            <a:prstGeom prst="rect">
              <a:avLst/>
            </a:prstGeom>
            <a:noFill/>
            <a:ln>
              <a:noFill/>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ctr" eaLnBrk="1" hangingPunct="1">
                <a:spcBef>
                  <a:spcPct val="50000"/>
                </a:spcBef>
                <a:defRPr/>
              </a:pPr>
              <a:r>
                <a:rPr lang="en-US" sz="2000" dirty="0">
                  <a:latin typeface="Times New Roman" pitchFamily="18" charset="0"/>
                  <a:cs typeface="Times New Roman" pitchFamily="18" charset="0"/>
                </a:rPr>
                <a:t>YES</a:t>
              </a:r>
              <a:endParaRPr lang="en-US" dirty="0">
                <a:latin typeface="Times New Roman" pitchFamily="18" charset="0"/>
                <a:cs typeface="Times New Roman" pitchFamily="18" charset="0"/>
              </a:endParaRPr>
            </a:p>
          </p:txBody>
        </p:sp>
      </p:grpSp>
      <p:grpSp>
        <p:nvGrpSpPr>
          <p:cNvPr id="20" name="Group 25">
            <a:extLst>
              <a:ext uri="{FF2B5EF4-FFF2-40B4-BE49-F238E27FC236}">
                <a16:creationId xmlns:a16="http://schemas.microsoft.com/office/drawing/2014/main" id="{2815C546-1558-6D7F-562B-F5B25BADC39A}"/>
              </a:ext>
            </a:extLst>
          </p:cNvPr>
          <p:cNvGrpSpPr>
            <a:grpSpLocks/>
          </p:cNvGrpSpPr>
          <p:nvPr/>
        </p:nvGrpSpPr>
        <p:grpSpPr bwMode="auto">
          <a:xfrm>
            <a:off x="6200776" y="4005264"/>
            <a:ext cx="4143375" cy="2714625"/>
            <a:chOff x="4032" y="1464"/>
            <a:chExt cx="1264" cy="2376"/>
          </a:xfrm>
        </p:grpSpPr>
        <p:sp>
          <p:nvSpPr>
            <p:cNvPr id="21" name="Line 7">
              <a:extLst>
                <a:ext uri="{FF2B5EF4-FFF2-40B4-BE49-F238E27FC236}">
                  <a16:creationId xmlns:a16="http://schemas.microsoft.com/office/drawing/2014/main" id="{5DFDD3DD-2473-ED8D-6AB1-6F512A0E3E98}"/>
                </a:ext>
              </a:extLst>
            </p:cNvPr>
            <p:cNvSpPr>
              <a:spLocks noChangeShapeType="1"/>
            </p:cNvSpPr>
            <p:nvPr/>
          </p:nvSpPr>
          <p:spPr bwMode="auto">
            <a:xfrm>
              <a:off x="4488" y="1464"/>
              <a:ext cx="0" cy="232"/>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pPr eaLnBrk="1" hangingPunct="1">
                <a:defRPr/>
              </a:pPr>
              <a:endParaRPr lang="ar-EG">
                <a:latin typeface="Times New Roman" pitchFamily="18" charset="0"/>
                <a:cs typeface="Times New Roman" pitchFamily="18" charset="0"/>
              </a:endParaRPr>
            </a:p>
          </p:txBody>
        </p:sp>
        <p:sp>
          <p:nvSpPr>
            <p:cNvPr id="22" name="Line 9">
              <a:extLst>
                <a:ext uri="{FF2B5EF4-FFF2-40B4-BE49-F238E27FC236}">
                  <a16:creationId xmlns:a16="http://schemas.microsoft.com/office/drawing/2014/main" id="{862A7DC9-891E-C94C-7B78-DABF7198FACA}"/>
                </a:ext>
              </a:extLst>
            </p:cNvPr>
            <p:cNvSpPr>
              <a:spLocks noChangeShapeType="1"/>
            </p:cNvSpPr>
            <p:nvPr/>
          </p:nvSpPr>
          <p:spPr bwMode="auto">
            <a:xfrm>
              <a:off x="4480" y="2639"/>
              <a:ext cx="0" cy="257"/>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pPr eaLnBrk="1" hangingPunct="1">
                <a:defRPr/>
              </a:pPr>
              <a:endParaRPr lang="ar-EG">
                <a:latin typeface="Times New Roman" pitchFamily="18" charset="0"/>
                <a:cs typeface="Times New Roman" pitchFamily="18" charset="0"/>
              </a:endParaRPr>
            </a:p>
          </p:txBody>
        </p:sp>
        <p:sp>
          <p:nvSpPr>
            <p:cNvPr id="23" name="Line 10">
              <a:extLst>
                <a:ext uri="{FF2B5EF4-FFF2-40B4-BE49-F238E27FC236}">
                  <a16:creationId xmlns:a16="http://schemas.microsoft.com/office/drawing/2014/main" id="{17A7A829-CA3F-C781-6E19-693AD5671B69}"/>
                </a:ext>
              </a:extLst>
            </p:cNvPr>
            <p:cNvSpPr>
              <a:spLocks noChangeShapeType="1"/>
            </p:cNvSpPr>
            <p:nvPr/>
          </p:nvSpPr>
          <p:spPr bwMode="auto">
            <a:xfrm flipV="1">
              <a:off x="4928" y="3231"/>
              <a:ext cx="264" cy="0"/>
            </a:xfrm>
            <a:prstGeom prst="lin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eaLnBrk="1" hangingPunct="1">
                <a:defRPr/>
              </a:pPr>
              <a:endParaRPr lang="ar-EG">
                <a:latin typeface="Times New Roman" pitchFamily="18" charset="0"/>
                <a:cs typeface="Times New Roman" pitchFamily="18" charset="0"/>
              </a:endParaRPr>
            </a:p>
          </p:txBody>
        </p:sp>
        <p:sp>
          <p:nvSpPr>
            <p:cNvPr id="24" name="Line 11">
              <a:extLst>
                <a:ext uri="{FF2B5EF4-FFF2-40B4-BE49-F238E27FC236}">
                  <a16:creationId xmlns:a16="http://schemas.microsoft.com/office/drawing/2014/main" id="{A3BD39FD-9227-DC2A-78B7-44FFBBDA51A0}"/>
                </a:ext>
              </a:extLst>
            </p:cNvPr>
            <p:cNvSpPr>
              <a:spLocks noChangeShapeType="1"/>
            </p:cNvSpPr>
            <p:nvPr/>
          </p:nvSpPr>
          <p:spPr bwMode="auto">
            <a:xfrm flipH="1" flipV="1">
              <a:off x="5184" y="1560"/>
              <a:ext cx="0" cy="1672"/>
            </a:xfrm>
            <a:prstGeom prst="lin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eaLnBrk="1" hangingPunct="1">
                <a:defRPr/>
              </a:pPr>
              <a:endParaRPr lang="ar-EG">
                <a:latin typeface="Times New Roman" pitchFamily="18" charset="0"/>
                <a:cs typeface="Times New Roman" pitchFamily="18" charset="0"/>
              </a:endParaRPr>
            </a:p>
          </p:txBody>
        </p:sp>
        <p:grpSp>
          <p:nvGrpSpPr>
            <p:cNvPr id="25" name="Group 18">
              <a:extLst>
                <a:ext uri="{FF2B5EF4-FFF2-40B4-BE49-F238E27FC236}">
                  <a16:creationId xmlns:a16="http://schemas.microsoft.com/office/drawing/2014/main" id="{308F5913-371E-91AB-411F-477FDCEA8939}"/>
                </a:ext>
              </a:extLst>
            </p:cNvPr>
            <p:cNvGrpSpPr>
              <a:grpSpLocks/>
            </p:cNvGrpSpPr>
            <p:nvPr/>
          </p:nvGrpSpPr>
          <p:grpSpPr bwMode="auto">
            <a:xfrm>
              <a:off x="4064" y="1698"/>
              <a:ext cx="816" cy="485"/>
              <a:chOff x="2512" y="2626"/>
              <a:chExt cx="816" cy="485"/>
            </a:xfrm>
          </p:grpSpPr>
          <p:sp>
            <p:nvSpPr>
              <p:cNvPr id="36" name="Text Box 6">
                <a:extLst>
                  <a:ext uri="{FF2B5EF4-FFF2-40B4-BE49-F238E27FC236}">
                    <a16:creationId xmlns:a16="http://schemas.microsoft.com/office/drawing/2014/main" id="{A8E80FE9-F771-1784-4D19-7EDA6B18E049}"/>
                  </a:ext>
                </a:extLst>
              </p:cNvPr>
              <p:cNvSpPr txBox="1">
                <a:spLocks noChangeArrowheads="1"/>
              </p:cNvSpPr>
              <p:nvPr/>
            </p:nvSpPr>
            <p:spPr bwMode="auto">
              <a:xfrm>
                <a:off x="2544" y="2624"/>
                <a:ext cx="720" cy="48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ctr" eaLnBrk="1" hangingPunct="1">
                  <a:spcBef>
                    <a:spcPct val="50000"/>
                  </a:spcBef>
                  <a:defRPr/>
                </a:pPr>
                <a:r>
                  <a:rPr lang="en-US" sz="1200">
                    <a:latin typeface="Times New Roman" pitchFamily="18" charset="0"/>
                    <a:cs typeface="Times New Roman" pitchFamily="18" charset="0"/>
                  </a:rPr>
                  <a:t> </a:t>
                </a:r>
              </a:p>
              <a:p>
                <a:pPr algn="ctr" eaLnBrk="1" hangingPunct="1">
                  <a:spcBef>
                    <a:spcPct val="50000"/>
                  </a:spcBef>
                  <a:defRPr/>
                </a:pPr>
                <a:endParaRPr lang="en-US" sz="1200">
                  <a:latin typeface="Times New Roman" pitchFamily="18" charset="0"/>
                  <a:cs typeface="Times New Roman" pitchFamily="18" charset="0"/>
                </a:endParaRPr>
              </a:p>
            </p:txBody>
          </p:sp>
          <p:sp>
            <p:nvSpPr>
              <p:cNvPr id="37" name="Text Box 14">
                <a:extLst>
                  <a:ext uri="{FF2B5EF4-FFF2-40B4-BE49-F238E27FC236}">
                    <a16:creationId xmlns:a16="http://schemas.microsoft.com/office/drawing/2014/main" id="{44769A25-3BDE-24C9-7EFF-0615ED11F008}"/>
                  </a:ext>
                </a:extLst>
              </p:cNvPr>
              <p:cNvSpPr txBox="1">
                <a:spLocks noChangeArrowheads="1"/>
              </p:cNvSpPr>
              <p:nvPr/>
            </p:nvSpPr>
            <p:spPr bwMode="auto">
              <a:xfrm>
                <a:off x="2512" y="2670"/>
                <a:ext cx="816" cy="350"/>
              </a:xfrm>
              <a:prstGeom prst="rect">
                <a:avLst/>
              </a:prstGeom>
              <a:noFill/>
              <a:ln>
                <a:noFill/>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ctr" eaLnBrk="1" hangingPunct="1">
                  <a:spcBef>
                    <a:spcPct val="50000"/>
                  </a:spcBef>
                  <a:defRPr/>
                </a:pPr>
                <a:r>
                  <a:rPr lang="en-US" sz="2000">
                    <a:latin typeface="Times New Roman" pitchFamily="18" charset="0"/>
                    <a:cs typeface="Times New Roman" pitchFamily="18" charset="0"/>
                  </a:rPr>
                  <a:t>Display x</a:t>
                </a:r>
              </a:p>
            </p:txBody>
          </p:sp>
        </p:grpSp>
        <p:sp>
          <p:nvSpPr>
            <p:cNvPr id="26" name="Line 16">
              <a:extLst>
                <a:ext uri="{FF2B5EF4-FFF2-40B4-BE49-F238E27FC236}">
                  <a16:creationId xmlns:a16="http://schemas.microsoft.com/office/drawing/2014/main" id="{9787F156-10DA-CF12-A332-DAD258B07C36}"/>
                </a:ext>
              </a:extLst>
            </p:cNvPr>
            <p:cNvSpPr>
              <a:spLocks noChangeShapeType="1"/>
            </p:cNvSpPr>
            <p:nvPr/>
          </p:nvSpPr>
          <p:spPr bwMode="auto">
            <a:xfrm>
              <a:off x="4536" y="1568"/>
              <a:ext cx="656" cy="0"/>
            </a:xfrm>
            <a:prstGeom prst="line">
              <a:avLst/>
            </a:prstGeom>
            <a:ln>
              <a:headEnd type="triangle" w="med" len="med"/>
              <a:tailEnd/>
            </a:ln>
          </p:spPr>
          <p:style>
            <a:lnRef idx="1">
              <a:schemeClr val="accent1"/>
            </a:lnRef>
            <a:fillRef idx="2">
              <a:schemeClr val="accent1"/>
            </a:fillRef>
            <a:effectRef idx="1">
              <a:schemeClr val="accent1"/>
            </a:effectRef>
            <a:fontRef idx="minor">
              <a:schemeClr val="dk1"/>
            </a:fontRef>
          </p:style>
          <p:txBody>
            <a:bodyPr wrap="none" anchor="ctr"/>
            <a:lstStyle/>
            <a:p>
              <a:pPr eaLnBrk="1" hangingPunct="1">
                <a:defRPr/>
              </a:pPr>
              <a:endParaRPr lang="ar-EG">
                <a:latin typeface="Times New Roman" pitchFamily="18" charset="0"/>
                <a:cs typeface="Times New Roman" pitchFamily="18" charset="0"/>
              </a:endParaRPr>
            </a:p>
          </p:txBody>
        </p:sp>
        <p:grpSp>
          <p:nvGrpSpPr>
            <p:cNvPr id="27" name="Group 19">
              <a:extLst>
                <a:ext uri="{FF2B5EF4-FFF2-40B4-BE49-F238E27FC236}">
                  <a16:creationId xmlns:a16="http://schemas.microsoft.com/office/drawing/2014/main" id="{82E29DCD-DCBE-E01E-5663-2A1CC4094682}"/>
                </a:ext>
              </a:extLst>
            </p:cNvPr>
            <p:cNvGrpSpPr>
              <a:grpSpLocks/>
            </p:cNvGrpSpPr>
            <p:nvPr/>
          </p:nvGrpSpPr>
          <p:grpSpPr bwMode="auto">
            <a:xfrm>
              <a:off x="4072" y="2282"/>
              <a:ext cx="816" cy="485"/>
              <a:chOff x="3576" y="2626"/>
              <a:chExt cx="816" cy="485"/>
            </a:xfrm>
          </p:grpSpPr>
          <p:sp>
            <p:nvSpPr>
              <p:cNvPr id="34" name="Text Box 15">
                <a:extLst>
                  <a:ext uri="{FF2B5EF4-FFF2-40B4-BE49-F238E27FC236}">
                    <a16:creationId xmlns:a16="http://schemas.microsoft.com/office/drawing/2014/main" id="{4B3270A9-22AC-EAD1-C068-DD3797F7BCFC}"/>
                  </a:ext>
                </a:extLst>
              </p:cNvPr>
              <p:cNvSpPr txBox="1">
                <a:spLocks noChangeArrowheads="1"/>
              </p:cNvSpPr>
              <p:nvPr/>
            </p:nvSpPr>
            <p:spPr bwMode="auto">
              <a:xfrm>
                <a:off x="3608" y="2626"/>
                <a:ext cx="720" cy="48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ctr" eaLnBrk="1" hangingPunct="1">
                  <a:spcBef>
                    <a:spcPct val="50000"/>
                  </a:spcBef>
                  <a:defRPr/>
                </a:pPr>
                <a:r>
                  <a:rPr lang="en-US" sz="1200">
                    <a:latin typeface="Times New Roman" pitchFamily="18" charset="0"/>
                    <a:cs typeface="Times New Roman" pitchFamily="18" charset="0"/>
                  </a:rPr>
                  <a:t> </a:t>
                </a:r>
              </a:p>
              <a:p>
                <a:pPr algn="ctr" eaLnBrk="1" hangingPunct="1">
                  <a:spcBef>
                    <a:spcPct val="50000"/>
                  </a:spcBef>
                  <a:defRPr/>
                </a:pPr>
                <a:endParaRPr lang="en-US" sz="1200">
                  <a:latin typeface="Times New Roman" pitchFamily="18" charset="0"/>
                  <a:cs typeface="Times New Roman" pitchFamily="18" charset="0"/>
                </a:endParaRPr>
              </a:p>
            </p:txBody>
          </p:sp>
          <p:sp>
            <p:nvSpPr>
              <p:cNvPr id="35" name="Text Box 17">
                <a:extLst>
                  <a:ext uri="{FF2B5EF4-FFF2-40B4-BE49-F238E27FC236}">
                    <a16:creationId xmlns:a16="http://schemas.microsoft.com/office/drawing/2014/main" id="{78679B2E-E354-7448-F44C-76A0A0F26831}"/>
                  </a:ext>
                </a:extLst>
              </p:cNvPr>
              <p:cNvSpPr txBox="1">
                <a:spLocks noChangeArrowheads="1"/>
              </p:cNvSpPr>
              <p:nvPr/>
            </p:nvSpPr>
            <p:spPr bwMode="auto">
              <a:xfrm>
                <a:off x="3576" y="2682"/>
                <a:ext cx="816" cy="349"/>
              </a:xfrm>
              <a:prstGeom prst="rect">
                <a:avLst/>
              </a:prstGeom>
              <a:noFill/>
              <a:ln>
                <a:noFill/>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ctr" eaLnBrk="1" hangingPunct="1">
                  <a:spcBef>
                    <a:spcPct val="50000"/>
                  </a:spcBef>
                  <a:defRPr/>
                </a:pPr>
                <a:r>
                  <a:rPr lang="en-US" sz="2000">
                    <a:latin typeface="Times New Roman" pitchFamily="18" charset="0"/>
                    <a:cs typeface="Times New Roman" pitchFamily="18" charset="0"/>
                  </a:rPr>
                  <a:t>Add 1 to x</a:t>
                </a:r>
              </a:p>
            </p:txBody>
          </p:sp>
        </p:grpSp>
        <p:sp>
          <p:nvSpPr>
            <p:cNvPr id="28" name="Line 21">
              <a:extLst>
                <a:ext uri="{FF2B5EF4-FFF2-40B4-BE49-F238E27FC236}">
                  <a16:creationId xmlns:a16="http://schemas.microsoft.com/office/drawing/2014/main" id="{D89A0EFD-B1CF-0226-A233-4C51665E3126}"/>
                </a:ext>
              </a:extLst>
            </p:cNvPr>
            <p:cNvSpPr>
              <a:spLocks noChangeShapeType="1"/>
            </p:cNvSpPr>
            <p:nvPr/>
          </p:nvSpPr>
          <p:spPr bwMode="auto">
            <a:xfrm>
              <a:off x="4488" y="2048"/>
              <a:ext cx="0" cy="232"/>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pPr eaLnBrk="1" hangingPunct="1">
                <a:defRPr/>
              </a:pPr>
              <a:endParaRPr lang="ar-EG">
                <a:latin typeface="Times New Roman" pitchFamily="18" charset="0"/>
                <a:cs typeface="Times New Roman" pitchFamily="18" charset="0"/>
              </a:endParaRPr>
            </a:p>
          </p:txBody>
        </p:sp>
        <p:sp>
          <p:nvSpPr>
            <p:cNvPr id="29" name="Text Box 22">
              <a:extLst>
                <a:ext uri="{FF2B5EF4-FFF2-40B4-BE49-F238E27FC236}">
                  <a16:creationId xmlns:a16="http://schemas.microsoft.com/office/drawing/2014/main" id="{959D4653-1139-BAE5-302E-614D1FA0E1FE}"/>
                </a:ext>
              </a:extLst>
            </p:cNvPr>
            <p:cNvSpPr txBox="1">
              <a:spLocks noChangeArrowheads="1"/>
            </p:cNvSpPr>
            <p:nvPr/>
          </p:nvSpPr>
          <p:spPr bwMode="auto">
            <a:xfrm>
              <a:off x="4808" y="2902"/>
              <a:ext cx="488" cy="350"/>
            </a:xfrm>
            <a:prstGeom prst="rect">
              <a:avLst/>
            </a:prstGeom>
            <a:noFill/>
            <a:ln>
              <a:noFill/>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ctr" eaLnBrk="1" hangingPunct="1">
                <a:spcBef>
                  <a:spcPct val="50000"/>
                </a:spcBef>
                <a:defRPr/>
              </a:pPr>
              <a:r>
                <a:rPr lang="en-US" sz="2000">
                  <a:latin typeface="Times New Roman" pitchFamily="18" charset="0"/>
                  <a:cs typeface="Times New Roman" pitchFamily="18" charset="0"/>
                </a:rPr>
                <a:t>YES</a:t>
              </a:r>
              <a:endParaRPr lang="en-US">
                <a:latin typeface="Times New Roman" pitchFamily="18" charset="0"/>
                <a:cs typeface="Times New Roman" pitchFamily="18" charset="0"/>
              </a:endParaRPr>
            </a:p>
          </p:txBody>
        </p:sp>
        <p:grpSp>
          <p:nvGrpSpPr>
            <p:cNvPr id="30" name="Group 20">
              <a:extLst>
                <a:ext uri="{FF2B5EF4-FFF2-40B4-BE49-F238E27FC236}">
                  <a16:creationId xmlns:a16="http://schemas.microsoft.com/office/drawing/2014/main" id="{4282E681-4785-51F2-6720-EC764BE526C7}"/>
                </a:ext>
              </a:extLst>
            </p:cNvPr>
            <p:cNvGrpSpPr>
              <a:grpSpLocks/>
            </p:cNvGrpSpPr>
            <p:nvPr/>
          </p:nvGrpSpPr>
          <p:grpSpPr bwMode="auto">
            <a:xfrm>
              <a:off x="4032" y="2872"/>
              <a:ext cx="888" cy="720"/>
              <a:chOff x="1320" y="2408"/>
              <a:chExt cx="888" cy="720"/>
            </a:xfrm>
          </p:grpSpPr>
          <p:sp>
            <p:nvSpPr>
              <p:cNvPr id="32" name="AutoShape 5">
                <a:extLst>
                  <a:ext uri="{FF2B5EF4-FFF2-40B4-BE49-F238E27FC236}">
                    <a16:creationId xmlns:a16="http://schemas.microsoft.com/office/drawing/2014/main" id="{B74B3507-A921-CAD0-A466-523AF02787DD}"/>
                  </a:ext>
                </a:extLst>
              </p:cNvPr>
              <p:cNvSpPr>
                <a:spLocks noChangeArrowheads="1"/>
              </p:cNvSpPr>
              <p:nvPr/>
            </p:nvSpPr>
            <p:spPr bwMode="auto">
              <a:xfrm>
                <a:off x="1320" y="2408"/>
                <a:ext cx="888" cy="729"/>
              </a:xfrm>
              <a:prstGeom prst="flowChartDecision">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eaLnBrk="1" hangingPunct="1">
                  <a:defRPr/>
                </a:pPr>
                <a:endParaRPr lang="ar-EG">
                  <a:latin typeface="Times New Roman" pitchFamily="18" charset="0"/>
                  <a:cs typeface="Times New Roman" pitchFamily="18" charset="0"/>
                </a:endParaRPr>
              </a:p>
            </p:txBody>
          </p:sp>
          <p:sp>
            <p:nvSpPr>
              <p:cNvPr id="33" name="Text Box 13">
                <a:extLst>
                  <a:ext uri="{FF2B5EF4-FFF2-40B4-BE49-F238E27FC236}">
                    <a16:creationId xmlns:a16="http://schemas.microsoft.com/office/drawing/2014/main" id="{10A21CA1-34F2-4F56-7928-9CF87CCEF694}"/>
                  </a:ext>
                </a:extLst>
              </p:cNvPr>
              <p:cNvSpPr txBox="1">
                <a:spLocks noChangeArrowheads="1"/>
              </p:cNvSpPr>
              <p:nvPr/>
            </p:nvSpPr>
            <p:spPr bwMode="auto">
              <a:xfrm>
                <a:off x="1480" y="2563"/>
                <a:ext cx="601" cy="350"/>
              </a:xfrm>
              <a:prstGeom prst="rect">
                <a:avLst/>
              </a:prstGeom>
              <a:noFill/>
              <a:ln>
                <a:noFill/>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ctr" eaLnBrk="1" hangingPunct="1">
                  <a:spcBef>
                    <a:spcPct val="50000"/>
                  </a:spcBef>
                  <a:defRPr/>
                </a:pPr>
                <a:r>
                  <a:rPr lang="en-US" sz="2000" dirty="0">
                    <a:latin typeface="Times New Roman" pitchFamily="18" charset="0"/>
                    <a:cs typeface="Times New Roman" pitchFamily="18" charset="0"/>
                  </a:rPr>
                  <a:t>x &lt; y?</a:t>
                </a:r>
              </a:p>
            </p:txBody>
          </p:sp>
        </p:grpSp>
        <p:sp>
          <p:nvSpPr>
            <p:cNvPr id="31" name="Line 24">
              <a:extLst>
                <a:ext uri="{FF2B5EF4-FFF2-40B4-BE49-F238E27FC236}">
                  <a16:creationId xmlns:a16="http://schemas.microsoft.com/office/drawing/2014/main" id="{76018B56-2758-290A-3428-7A466119BD31}"/>
                </a:ext>
              </a:extLst>
            </p:cNvPr>
            <p:cNvSpPr>
              <a:spLocks noChangeShapeType="1"/>
            </p:cNvSpPr>
            <p:nvPr/>
          </p:nvSpPr>
          <p:spPr bwMode="auto">
            <a:xfrm>
              <a:off x="4472" y="3608"/>
              <a:ext cx="0" cy="232"/>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pPr eaLnBrk="1" hangingPunct="1">
                <a:defRPr/>
              </a:pPr>
              <a:endParaRPr lang="ar-EG">
                <a:latin typeface="Times New Roman" pitchFamily="18" charset="0"/>
                <a:cs typeface="Times New Roman" pitchFamily="18" charset="0"/>
              </a:endParaRPr>
            </a:p>
          </p:txBody>
        </p:sp>
      </p:grpSp>
    </p:spTree>
    <p:extLst>
      <p:ext uri="{BB962C8B-B14F-4D97-AF65-F5344CB8AC3E}">
        <p14:creationId xmlns:p14="http://schemas.microsoft.com/office/powerpoint/2010/main" val="125367159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EA4603-BA5C-C430-4D81-AD7B31D1E0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10D3A0-3319-6063-4B15-FEBBE1A22354}"/>
              </a:ext>
            </a:extLst>
          </p:cNvPr>
          <p:cNvSpPr>
            <a:spLocks noGrp="1"/>
          </p:cNvSpPr>
          <p:nvPr>
            <p:ph type="title"/>
          </p:nvPr>
        </p:nvSpPr>
        <p:spPr/>
        <p:txBody>
          <a:bodyPr/>
          <a:lstStyle/>
          <a:p>
            <a:r>
              <a:rPr lang="en-US" dirty="0"/>
              <a:t>Exercise _ 9</a:t>
            </a:r>
          </a:p>
        </p:txBody>
      </p:sp>
      <p:sp>
        <p:nvSpPr>
          <p:cNvPr id="3" name="Content Placeholder 2">
            <a:extLst>
              <a:ext uri="{FF2B5EF4-FFF2-40B4-BE49-F238E27FC236}">
                <a16:creationId xmlns:a16="http://schemas.microsoft.com/office/drawing/2014/main" id="{0158DF2F-1D49-F6EA-8BB0-F2B1FE622E3B}"/>
              </a:ext>
            </a:extLst>
          </p:cNvPr>
          <p:cNvSpPr>
            <a:spLocks noGrp="1"/>
          </p:cNvSpPr>
          <p:nvPr>
            <p:ph idx="1"/>
          </p:nvPr>
        </p:nvSpPr>
        <p:spPr/>
        <p:txBody>
          <a:bodyPr/>
          <a:lstStyle/>
          <a:p>
            <a:r>
              <a:rPr lang="en-US" altLang="en-US" dirty="0">
                <a:latin typeface="Times New Roman" panose="02020603050405020304" pitchFamily="18" charset="0"/>
                <a:cs typeface="Times New Roman" panose="02020603050405020304" pitchFamily="18" charset="0"/>
              </a:rPr>
              <a:t>Design a </a:t>
            </a:r>
            <a:r>
              <a:rPr lang="en-US" altLang="en-US" b="1" dirty="0">
                <a:latin typeface="Times New Roman" panose="02020603050405020304" pitchFamily="18" charset="0"/>
                <a:cs typeface="Times New Roman" panose="02020603050405020304" pitchFamily="18" charset="0"/>
              </a:rPr>
              <a:t>flowchart</a:t>
            </a:r>
            <a:r>
              <a:rPr lang="en-US" altLang="en-US" dirty="0">
                <a:latin typeface="Times New Roman" panose="02020603050405020304" pitchFamily="18" charset="0"/>
                <a:cs typeface="Times New Roman" panose="02020603050405020304" pitchFamily="18" charset="0"/>
              </a:rPr>
              <a:t> for adding the test scores as given below: </a:t>
            </a:r>
            <a:r>
              <a:rPr lang="en-US" altLang="en-US" b="1" dirty="0">
                <a:latin typeface="Times New Roman" panose="02020603050405020304" pitchFamily="18" charset="0"/>
                <a:cs typeface="Times New Roman" panose="02020603050405020304" pitchFamily="18" charset="0"/>
              </a:rPr>
              <a:t>26, 49, 98, 87, 62, 75 </a:t>
            </a:r>
            <a:endParaRPr lang="en-US" altLang="en-US" dirty="0">
              <a:latin typeface="Times New Roman" panose="02020603050405020304" pitchFamily="18" charset="0"/>
              <a:cs typeface="Times New Roman" panose="02020603050405020304" pitchFamily="18" charset="0"/>
            </a:endParaRPr>
          </a:p>
          <a:p>
            <a:endParaRPr lang="en-US" dirty="0"/>
          </a:p>
        </p:txBody>
      </p:sp>
      <p:pic>
        <p:nvPicPr>
          <p:cNvPr id="4" name="Picture 2">
            <a:extLst>
              <a:ext uri="{FF2B5EF4-FFF2-40B4-BE49-F238E27FC236}">
                <a16:creationId xmlns:a16="http://schemas.microsoft.com/office/drawing/2014/main" id="{EEE8BB11-025E-4994-F67F-1BA964655416}"/>
              </a:ext>
            </a:extLst>
          </p:cNvPr>
          <p:cNvPicPr>
            <a:picLocks noChangeAspect="1" noChangeArrowheads="1"/>
          </p:cNvPicPr>
          <p:nvPr/>
        </p:nvPicPr>
        <p:blipFill>
          <a:blip r:embed="rId2" cstate="print"/>
          <a:srcRect/>
          <a:stretch>
            <a:fillRect/>
          </a:stretch>
        </p:blipFill>
        <p:spPr bwMode="auto">
          <a:xfrm>
            <a:off x="1509082" y="2410539"/>
            <a:ext cx="2847988" cy="394175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5" name="Picture 3">
            <a:extLst>
              <a:ext uri="{FF2B5EF4-FFF2-40B4-BE49-F238E27FC236}">
                <a16:creationId xmlns:a16="http://schemas.microsoft.com/office/drawing/2014/main" id="{424961C9-B479-C203-3B97-6A6FF9518072}"/>
              </a:ext>
            </a:extLst>
          </p:cNvPr>
          <p:cNvPicPr>
            <a:picLocks noChangeAspect="1" noChangeArrowheads="1"/>
          </p:cNvPicPr>
          <p:nvPr/>
        </p:nvPicPr>
        <p:blipFill>
          <a:blip r:embed="rId3" cstate="print"/>
          <a:srcRect/>
          <a:stretch>
            <a:fillRect/>
          </a:stretch>
        </p:blipFill>
        <p:spPr bwMode="auto">
          <a:xfrm>
            <a:off x="7275173" y="1880207"/>
            <a:ext cx="2643205" cy="471736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441662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4B05B0-6B0E-69C8-C5BB-9762081159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8937E7-2A5D-7362-4203-6FFDE5E5F8ED}"/>
              </a:ext>
            </a:extLst>
          </p:cNvPr>
          <p:cNvSpPr>
            <a:spLocks noGrp="1"/>
          </p:cNvSpPr>
          <p:nvPr>
            <p:ph type="title"/>
          </p:nvPr>
        </p:nvSpPr>
        <p:spPr/>
        <p:txBody>
          <a:bodyPr/>
          <a:lstStyle/>
          <a:p>
            <a:r>
              <a:rPr lang="en-US" dirty="0"/>
              <a:t>Exercise _ 10</a:t>
            </a:r>
          </a:p>
        </p:txBody>
      </p:sp>
      <p:sp>
        <p:nvSpPr>
          <p:cNvPr id="3" name="Content Placeholder 2">
            <a:extLst>
              <a:ext uri="{FF2B5EF4-FFF2-40B4-BE49-F238E27FC236}">
                <a16:creationId xmlns:a16="http://schemas.microsoft.com/office/drawing/2014/main" id="{7FC60DC2-2586-ED3F-A708-12FFD3CC4A78}"/>
              </a:ext>
            </a:extLst>
          </p:cNvPr>
          <p:cNvSpPr>
            <a:spLocks noGrp="1"/>
          </p:cNvSpPr>
          <p:nvPr>
            <p:ph idx="1"/>
          </p:nvPr>
        </p:nvSpPr>
        <p:spPr/>
        <p:txBody>
          <a:bodyPr/>
          <a:lstStyle/>
          <a:p>
            <a:r>
              <a:rPr lang="en-US" altLang="en-US" dirty="0">
                <a:latin typeface="Times New Roman" panose="02020603050405020304" pitchFamily="18" charset="0"/>
                <a:cs typeface="Times New Roman" panose="02020603050405020304" pitchFamily="18" charset="0"/>
              </a:rPr>
              <a:t>The problem with </a:t>
            </a:r>
            <a:r>
              <a:rPr lang="en-US" altLang="en-US" b="1" dirty="0">
                <a:latin typeface="Times New Roman" panose="02020603050405020304" pitchFamily="18" charset="0"/>
                <a:cs typeface="Times New Roman" panose="02020603050405020304" pitchFamily="18" charset="0"/>
              </a:rPr>
              <a:t>Exercise_6</a:t>
            </a:r>
            <a:r>
              <a:rPr lang="en-US" altLang="en-US" dirty="0">
                <a:latin typeface="Times New Roman" panose="02020603050405020304" pitchFamily="18" charset="0"/>
                <a:cs typeface="Times New Roman" panose="02020603050405020304" pitchFamily="18" charset="0"/>
              </a:rPr>
              <a:t> have some steps appear more than once, i.e. step 5 get second number, step 7, get third number, etc. One could shorten the algorithm or flowchart as follows: </a:t>
            </a:r>
          </a:p>
          <a:p>
            <a:endParaRPr lang="en-US" dirty="0"/>
          </a:p>
        </p:txBody>
      </p:sp>
      <p:pic>
        <p:nvPicPr>
          <p:cNvPr id="4" name="Picture 3">
            <a:extLst>
              <a:ext uri="{FF2B5EF4-FFF2-40B4-BE49-F238E27FC236}">
                <a16:creationId xmlns:a16="http://schemas.microsoft.com/office/drawing/2014/main" id="{DBC60D54-9C6E-01B1-45D6-580FBCB54EE4}"/>
              </a:ext>
            </a:extLst>
          </p:cNvPr>
          <p:cNvPicPr>
            <a:picLocks noChangeAspect="1" noChangeArrowheads="1"/>
          </p:cNvPicPr>
          <p:nvPr/>
        </p:nvPicPr>
        <p:blipFill>
          <a:blip r:embed="rId2" cstate="print"/>
          <a:srcRect/>
          <a:stretch>
            <a:fillRect/>
          </a:stretch>
        </p:blipFill>
        <p:spPr bwMode="auto">
          <a:xfrm>
            <a:off x="6900214" y="2372810"/>
            <a:ext cx="5000660" cy="425544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24500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5DBA42-8A03-8338-D1C2-BF97DE7FA4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F2C1A4-0BD3-1B80-5C2C-DC7F03DD4ED2}"/>
              </a:ext>
            </a:extLst>
          </p:cNvPr>
          <p:cNvSpPr>
            <a:spLocks noGrp="1"/>
          </p:cNvSpPr>
          <p:nvPr>
            <p:ph type="title"/>
          </p:nvPr>
        </p:nvSpPr>
        <p:spPr/>
        <p:txBody>
          <a:bodyPr/>
          <a:lstStyle/>
          <a:p>
            <a:r>
              <a:rPr lang="en-US" sz="4800" dirty="0"/>
              <a:t>Exercise _ 11</a:t>
            </a:r>
            <a:endParaRPr lang="en-US" dirty="0"/>
          </a:p>
        </p:txBody>
      </p:sp>
      <p:sp>
        <p:nvSpPr>
          <p:cNvPr id="3" name="Content Placeholder 2">
            <a:extLst>
              <a:ext uri="{FF2B5EF4-FFF2-40B4-BE49-F238E27FC236}">
                <a16:creationId xmlns:a16="http://schemas.microsoft.com/office/drawing/2014/main" id="{09A2A4B7-F7AC-A4B8-0BA5-DF4237281124}"/>
              </a:ext>
            </a:extLst>
          </p:cNvPr>
          <p:cNvSpPr>
            <a:spLocks noGrp="1"/>
          </p:cNvSpPr>
          <p:nvPr>
            <p:ph idx="1"/>
          </p:nvPr>
        </p:nvSpPr>
        <p:spPr/>
        <p:txBody>
          <a:bodyPr/>
          <a:lstStyle/>
          <a:p>
            <a:r>
              <a:rPr lang="en-US" altLang="en-US" dirty="0">
                <a:latin typeface="Times New Roman" panose="02020603050405020304" pitchFamily="18" charset="0"/>
                <a:cs typeface="Times New Roman" panose="02020603050405020304" pitchFamily="18" charset="0"/>
              </a:rPr>
              <a:t>In Exercise_6, step 3 to 5 will be repeated, where a number is obtained and added to the sum . So, we can use repetition structure to represent the answer by adding terminal value to end loop</a:t>
            </a:r>
            <a:endParaRPr lang="en-US" dirty="0"/>
          </a:p>
        </p:txBody>
      </p:sp>
      <p:pic>
        <p:nvPicPr>
          <p:cNvPr id="4" name="Picture 3">
            <a:extLst>
              <a:ext uri="{FF2B5EF4-FFF2-40B4-BE49-F238E27FC236}">
                <a16:creationId xmlns:a16="http://schemas.microsoft.com/office/drawing/2014/main" id="{32BF5B7C-6489-F774-6997-92315A76F132}"/>
              </a:ext>
            </a:extLst>
          </p:cNvPr>
          <p:cNvPicPr>
            <a:picLocks noChangeAspect="1" noChangeArrowheads="1"/>
          </p:cNvPicPr>
          <p:nvPr/>
        </p:nvPicPr>
        <p:blipFill>
          <a:blip r:embed="rId2" cstate="print"/>
          <a:srcRect/>
          <a:stretch>
            <a:fillRect/>
          </a:stretch>
        </p:blipFill>
        <p:spPr bwMode="auto">
          <a:xfrm>
            <a:off x="5279759" y="2442258"/>
            <a:ext cx="5328592" cy="375521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83744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692CAD-45E8-FBD5-A391-66F9343EEC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FA02AF-79C9-0B2B-39C9-91EEDA19E472}"/>
              </a:ext>
            </a:extLst>
          </p:cNvPr>
          <p:cNvSpPr>
            <a:spLocks noGrp="1"/>
          </p:cNvSpPr>
          <p:nvPr>
            <p:ph type="title"/>
          </p:nvPr>
        </p:nvSpPr>
        <p:spPr/>
        <p:txBody>
          <a:bodyPr/>
          <a:lstStyle/>
          <a:p>
            <a:r>
              <a:rPr lang="en-US" dirty="0"/>
              <a:t>Exercise _ 12</a:t>
            </a:r>
          </a:p>
        </p:txBody>
      </p:sp>
      <p:sp>
        <p:nvSpPr>
          <p:cNvPr id="3" name="Content Placeholder 2">
            <a:extLst>
              <a:ext uri="{FF2B5EF4-FFF2-40B4-BE49-F238E27FC236}">
                <a16:creationId xmlns:a16="http://schemas.microsoft.com/office/drawing/2014/main" id="{0EFE219C-2A42-BF99-EBF1-1C7BC82096F7}"/>
              </a:ext>
            </a:extLst>
          </p:cNvPr>
          <p:cNvSpPr>
            <a:spLocks noGrp="1"/>
          </p:cNvSpPr>
          <p:nvPr>
            <p:ph idx="1"/>
          </p:nvPr>
        </p:nvSpPr>
        <p:spPr/>
        <p:txBody>
          <a:bodyPr/>
          <a:lstStyle/>
          <a:p>
            <a:r>
              <a:rPr lang="en-US" altLang="en-US" dirty="0">
                <a:latin typeface="Times New Roman" panose="02020603050405020304" pitchFamily="18" charset="0"/>
                <a:cs typeface="Times New Roman" panose="02020603050405020304" pitchFamily="18" charset="0"/>
              </a:rPr>
              <a:t>In Exercise_6, step 3 to 5 will be repeated, by using for loop.</a:t>
            </a:r>
          </a:p>
          <a:p>
            <a:endParaRPr lang="en-US" dirty="0"/>
          </a:p>
        </p:txBody>
      </p:sp>
      <p:grpSp>
        <p:nvGrpSpPr>
          <p:cNvPr id="4" name="Group 3">
            <a:extLst>
              <a:ext uri="{FF2B5EF4-FFF2-40B4-BE49-F238E27FC236}">
                <a16:creationId xmlns:a16="http://schemas.microsoft.com/office/drawing/2014/main" id="{5D616DEE-934F-E6DF-9C5F-5283D31A540A}"/>
              </a:ext>
            </a:extLst>
          </p:cNvPr>
          <p:cNvGrpSpPr>
            <a:grpSpLocks/>
          </p:cNvGrpSpPr>
          <p:nvPr/>
        </p:nvGrpSpPr>
        <p:grpSpPr bwMode="auto">
          <a:xfrm>
            <a:off x="7307443" y="1425575"/>
            <a:ext cx="4656138" cy="5295900"/>
            <a:chOff x="3208994" y="1285860"/>
            <a:chExt cx="3987165" cy="5295900"/>
          </a:xfrm>
        </p:grpSpPr>
        <p:grpSp>
          <p:nvGrpSpPr>
            <p:cNvPr id="5" name="Group 4">
              <a:extLst>
                <a:ext uri="{FF2B5EF4-FFF2-40B4-BE49-F238E27FC236}">
                  <a16:creationId xmlns:a16="http://schemas.microsoft.com/office/drawing/2014/main" id="{713CAB48-9A6A-9306-B4B5-C8156384F252}"/>
                </a:ext>
              </a:extLst>
            </p:cNvPr>
            <p:cNvGrpSpPr>
              <a:grpSpLocks/>
            </p:cNvGrpSpPr>
            <p:nvPr/>
          </p:nvGrpSpPr>
          <p:grpSpPr bwMode="auto">
            <a:xfrm>
              <a:off x="3208994" y="1285860"/>
              <a:ext cx="3987165" cy="5295900"/>
              <a:chOff x="1086" y="4230"/>
              <a:chExt cx="6279" cy="8340"/>
            </a:xfrm>
          </p:grpSpPr>
          <p:cxnSp>
            <p:nvCxnSpPr>
              <p:cNvPr id="12" name="AutoShape 3">
                <a:extLst>
                  <a:ext uri="{FF2B5EF4-FFF2-40B4-BE49-F238E27FC236}">
                    <a16:creationId xmlns:a16="http://schemas.microsoft.com/office/drawing/2014/main" id="{0E3BACFB-EA1E-CCF7-4F6C-B8F1E787CEF5}"/>
                  </a:ext>
                </a:extLst>
              </p:cNvPr>
              <p:cNvCxnSpPr>
                <a:cxnSpLocks noChangeShapeType="1"/>
              </p:cNvCxnSpPr>
              <p:nvPr/>
            </p:nvCxnSpPr>
            <p:spPr bwMode="auto">
              <a:xfrm flipH="1">
                <a:off x="1086" y="7338"/>
                <a:ext cx="4620" cy="0"/>
              </a:xfrm>
              <a:prstGeom prst="straightConnector1">
                <a:avLst/>
              </a:prstGeom>
              <a:ln>
                <a:headEnd/>
                <a:tailEnd/>
              </a:ln>
            </p:spPr>
            <p:style>
              <a:lnRef idx="1">
                <a:schemeClr val="accent1"/>
              </a:lnRef>
              <a:fillRef idx="2">
                <a:schemeClr val="accent1"/>
              </a:fillRef>
              <a:effectRef idx="1">
                <a:schemeClr val="accent1"/>
              </a:effectRef>
              <a:fontRef idx="minor">
                <a:schemeClr val="dk1"/>
              </a:fontRef>
            </p:style>
          </p:cxnSp>
          <p:grpSp>
            <p:nvGrpSpPr>
              <p:cNvPr id="13" name="Group 4">
                <a:extLst>
                  <a:ext uri="{FF2B5EF4-FFF2-40B4-BE49-F238E27FC236}">
                    <a16:creationId xmlns:a16="http://schemas.microsoft.com/office/drawing/2014/main" id="{3AC1986F-11CA-4727-C9FE-93E82BE1E2E2}"/>
                  </a:ext>
                </a:extLst>
              </p:cNvPr>
              <p:cNvGrpSpPr>
                <a:grpSpLocks/>
              </p:cNvGrpSpPr>
              <p:nvPr/>
            </p:nvGrpSpPr>
            <p:grpSpPr bwMode="auto">
              <a:xfrm>
                <a:off x="1095" y="4230"/>
                <a:ext cx="6270" cy="8340"/>
                <a:chOff x="1095" y="4230"/>
                <a:chExt cx="6270" cy="8340"/>
              </a:xfrm>
            </p:grpSpPr>
            <p:sp>
              <p:nvSpPr>
                <p:cNvPr id="14" name="AutoShape 5">
                  <a:extLst>
                    <a:ext uri="{FF2B5EF4-FFF2-40B4-BE49-F238E27FC236}">
                      <a16:creationId xmlns:a16="http://schemas.microsoft.com/office/drawing/2014/main" id="{D5EFA19F-C444-B391-71FC-D6C8AC60F721}"/>
                    </a:ext>
                  </a:extLst>
                </p:cNvPr>
                <p:cNvSpPr>
                  <a:spLocks noChangeArrowheads="1"/>
                </p:cNvSpPr>
                <p:nvPr/>
              </p:nvSpPr>
              <p:spPr bwMode="auto">
                <a:xfrm>
                  <a:off x="4875" y="4230"/>
                  <a:ext cx="1696" cy="450"/>
                </a:xfrm>
                <a:prstGeom prst="flowChartTerminator">
                  <a:avLst/>
                </a:prstGeom>
                <a:ln>
                  <a:headEnd/>
                  <a:tailEnd/>
                </a:ln>
              </p:spPr>
              <p:style>
                <a:lnRef idx="1">
                  <a:schemeClr val="accent1"/>
                </a:lnRef>
                <a:fillRef idx="2">
                  <a:schemeClr val="accent1"/>
                </a:fillRef>
                <a:effectRef idx="1">
                  <a:schemeClr val="accent1"/>
                </a:effectRef>
                <a:fontRef idx="minor">
                  <a:schemeClr val="dk1"/>
                </a:fontRef>
              </p:style>
              <p:txBody>
                <a:bodyPr/>
                <a:lstStyle/>
                <a:p>
                  <a:pPr algn="ctr" rtl="1">
                    <a:spcAft>
                      <a:spcPts val="1000"/>
                    </a:spcAft>
                    <a:defRPr/>
                  </a:pPr>
                  <a:r>
                    <a:rPr lang="en-US" sz="1100">
                      <a:solidFill>
                        <a:schemeClr val="tx1"/>
                      </a:solidFill>
                      <a:latin typeface="Calibri" pitchFamily="34" charset="0"/>
                      <a:ea typeface="Arial" pitchFamily="34" charset="0"/>
                      <a:cs typeface="Arial" pitchFamily="34" charset="0"/>
                    </a:rPr>
                    <a:t>START</a:t>
                  </a:r>
                </a:p>
                <a:p>
                  <a:pPr algn="r" rtl="1" eaLnBrk="1" hangingPunct="1">
                    <a:defRPr/>
                  </a:pPr>
                  <a:endParaRPr lang="ar-EG">
                    <a:solidFill>
                      <a:schemeClr val="tx1"/>
                    </a:solidFill>
                    <a:latin typeface="Arial" pitchFamily="34" charset="0"/>
                  </a:endParaRPr>
                </a:p>
              </p:txBody>
            </p:sp>
            <p:cxnSp>
              <p:nvCxnSpPr>
                <p:cNvPr id="15" name="AutoShape 6">
                  <a:extLst>
                    <a:ext uri="{FF2B5EF4-FFF2-40B4-BE49-F238E27FC236}">
                      <a16:creationId xmlns:a16="http://schemas.microsoft.com/office/drawing/2014/main" id="{80E548BA-1CD0-F971-5D4D-E83F056CAA3B}"/>
                    </a:ext>
                  </a:extLst>
                </p:cNvPr>
                <p:cNvCxnSpPr>
                  <a:cxnSpLocks noChangeShapeType="1"/>
                </p:cNvCxnSpPr>
                <p:nvPr/>
              </p:nvCxnSpPr>
              <p:spPr bwMode="auto">
                <a:xfrm>
                  <a:off x="5714" y="4680"/>
                  <a:ext cx="2" cy="330"/>
                </a:xfrm>
                <a:prstGeom prst="straightConnector1">
                  <a:avLst/>
                </a:prstGeom>
                <a:ln>
                  <a:headEnd/>
                  <a:tailEnd type="triangle" w="med" len="med"/>
                </a:ln>
              </p:spPr>
              <p:style>
                <a:lnRef idx="1">
                  <a:schemeClr val="accent1"/>
                </a:lnRef>
                <a:fillRef idx="2">
                  <a:schemeClr val="accent1"/>
                </a:fillRef>
                <a:effectRef idx="1">
                  <a:schemeClr val="accent1"/>
                </a:effectRef>
                <a:fontRef idx="minor">
                  <a:schemeClr val="dk1"/>
                </a:fontRef>
              </p:style>
            </p:cxnSp>
            <p:sp>
              <p:nvSpPr>
                <p:cNvPr id="16" name="AutoShape 7">
                  <a:extLst>
                    <a:ext uri="{FF2B5EF4-FFF2-40B4-BE49-F238E27FC236}">
                      <a16:creationId xmlns:a16="http://schemas.microsoft.com/office/drawing/2014/main" id="{FACD1D71-4A32-ABC3-23F8-6910277FA534}"/>
                    </a:ext>
                  </a:extLst>
                </p:cNvPr>
                <p:cNvSpPr>
                  <a:spLocks noChangeArrowheads="1"/>
                </p:cNvSpPr>
                <p:nvPr/>
              </p:nvSpPr>
              <p:spPr bwMode="auto">
                <a:xfrm>
                  <a:off x="4920" y="5010"/>
                  <a:ext cx="1621" cy="525"/>
                </a:xfrm>
                <a:prstGeom prst="flowChartProcess">
                  <a:avLst/>
                </a:prstGeom>
                <a:ln>
                  <a:headEnd/>
                  <a:tailEnd/>
                </a:ln>
              </p:spPr>
              <p:style>
                <a:lnRef idx="1">
                  <a:schemeClr val="accent1"/>
                </a:lnRef>
                <a:fillRef idx="2">
                  <a:schemeClr val="accent1"/>
                </a:fillRef>
                <a:effectRef idx="1">
                  <a:schemeClr val="accent1"/>
                </a:effectRef>
                <a:fontRef idx="minor">
                  <a:schemeClr val="dk1"/>
                </a:fontRef>
              </p:style>
              <p:txBody>
                <a:bodyPr/>
                <a:lstStyle/>
                <a:p>
                  <a:pPr algn="ctr" rtl="1">
                    <a:spcAft>
                      <a:spcPts val="1000"/>
                    </a:spcAft>
                    <a:defRPr/>
                  </a:pPr>
                  <a:r>
                    <a:rPr lang="en-US" sz="1100" dirty="0">
                      <a:latin typeface="Calibri" pitchFamily="34" charset="0"/>
                      <a:ea typeface="Arial" pitchFamily="34" charset="0"/>
                      <a:cs typeface="Arial" pitchFamily="34" charset="0"/>
                    </a:rPr>
                    <a:t>Count</a:t>
                  </a:r>
                  <a:r>
                    <a:rPr lang="en-US" sz="1100" dirty="0">
                      <a:solidFill>
                        <a:schemeClr val="tx1"/>
                      </a:solidFill>
                      <a:latin typeface="Calibri" pitchFamily="34" charset="0"/>
                      <a:ea typeface="Arial" pitchFamily="34" charset="0"/>
                      <a:cs typeface="Arial" pitchFamily="34" charset="0"/>
                    </a:rPr>
                    <a:t>=6</a:t>
                  </a:r>
                  <a:endParaRPr lang="ar-EG" dirty="0">
                    <a:solidFill>
                      <a:schemeClr val="tx1"/>
                    </a:solidFill>
                    <a:latin typeface="Arial" pitchFamily="34" charset="0"/>
                  </a:endParaRPr>
                </a:p>
              </p:txBody>
            </p:sp>
            <p:sp>
              <p:nvSpPr>
                <p:cNvPr id="17" name="AutoShape 8">
                  <a:extLst>
                    <a:ext uri="{FF2B5EF4-FFF2-40B4-BE49-F238E27FC236}">
                      <a16:creationId xmlns:a16="http://schemas.microsoft.com/office/drawing/2014/main" id="{2F267BDB-E05C-C889-18C5-D6121F37562F}"/>
                    </a:ext>
                  </a:extLst>
                </p:cNvPr>
                <p:cNvSpPr>
                  <a:spLocks noChangeArrowheads="1"/>
                </p:cNvSpPr>
                <p:nvPr/>
              </p:nvSpPr>
              <p:spPr bwMode="auto">
                <a:xfrm>
                  <a:off x="4815" y="5835"/>
                  <a:ext cx="1845" cy="525"/>
                </a:xfrm>
                <a:prstGeom prst="flowChartProcess">
                  <a:avLst/>
                </a:prstGeom>
                <a:ln>
                  <a:headEnd/>
                  <a:tailEnd/>
                </a:ln>
              </p:spPr>
              <p:style>
                <a:lnRef idx="1">
                  <a:schemeClr val="accent1"/>
                </a:lnRef>
                <a:fillRef idx="2">
                  <a:schemeClr val="accent1"/>
                </a:fillRef>
                <a:effectRef idx="1">
                  <a:schemeClr val="accent1"/>
                </a:effectRef>
                <a:fontRef idx="minor">
                  <a:schemeClr val="dk1"/>
                </a:fontRef>
              </p:style>
              <p:txBody>
                <a:bodyPr/>
                <a:lstStyle/>
                <a:p>
                  <a:pPr algn="ctr" rtl="1">
                    <a:spcAft>
                      <a:spcPts val="1000"/>
                    </a:spcAft>
                    <a:defRPr/>
                  </a:pPr>
                  <a:r>
                    <a:rPr lang="en-US" sz="1100" dirty="0">
                      <a:solidFill>
                        <a:schemeClr val="tx1"/>
                      </a:solidFill>
                      <a:latin typeface="Calibri" pitchFamily="34" charset="0"/>
                      <a:ea typeface="Arial" pitchFamily="34" charset="0"/>
                      <a:cs typeface="Arial" pitchFamily="34" charset="0"/>
                    </a:rPr>
                    <a:t>Sum = 0</a:t>
                  </a:r>
                  <a:endParaRPr lang="ar-EG" dirty="0">
                    <a:solidFill>
                      <a:schemeClr val="tx1"/>
                    </a:solidFill>
                    <a:latin typeface="Arial" pitchFamily="34" charset="0"/>
                  </a:endParaRPr>
                </a:p>
              </p:txBody>
            </p:sp>
            <p:sp>
              <p:nvSpPr>
                <p:cNvPr id="18" name="AutoShape 9">
                  <a:extLst>
                    <a:ext uri="{FF2B5EF4-FFF2-40B4-BE49-F238E27FC236}">
                      <a16:creationId xmlns:a16="http://schemas.microsoft.com/office/drawing/2014/main" id="{5A361C2B-9195-7530-7911-EDBEC35F26F2}"/>
                    </a:ext>
                  </a:extLst>
                </p:cNvPr>
                <p:cNvSpPr>
                  <a:spLocks noChangeArrowheads="1"/>
                </p:cNvSpPr>
                <p:nvPr/>
              </p:nvSpPr>
              <p:spPr bwMode="auto">
                <a:xfrm>
                  <a:off x="4582" y="6720"/>
                  <a:ext cx="2025" cy="338"/>
                </a:xfrm>
                <a:prstGeom prst="flowChartProcess">
                  <a:avLst/>
                </a:prstGeom>
                <a:ln>
                  <a:headEnd/>
                  <a:tailEnd/>
                </a:ln>
              </p:spPr>
              <p:style>
                <a:lnRef idx="1">
                  <a:schemeClr val="accent1"/>
                </a:lnRef>
                <a:fillRef idx="2">
                  <a:schemeClr val="accent1"/>
                </a:fillRef>
                <a:effectRef idx="1">
                  <a:schemeClr val="accent1"/>
                </a:effectRef>
                <a:fontRef idx="minor">
                  <a:schemeClr val="dk1"/>
                </a:fontRef>
              </p:style>
              <p:txBody>
                <a:bodyPr/>
                <a:lstStyle/>
                <a:p>
                  <a:pPr algn="ctr" rtl="1">
                    <a:spcAft>
                      <a:spcPts val="1000"/>
                    </a:spcAft>
                    <a:defRPr/>
                  </a:pPr>
                  <a:r>
                    <a:rPr lang="en-US" sz="1100" dirty="0">
                      <a:latin typeface="Calibri" pitchFamily="34" charset="0"/>
                      <a:cs typeface="Arial" pitchFamily="34" charset="0"/>
                    </a:rPr>
                    <a:t>n = 1</a:t>
                  </a:r>
                  <a:endParaRPr lang="ar-EG" dirty="0">
                    <a:solidFill>
                      <a:schemeClr val="tx1"/>
                    </a:solidFill>
                    <a:latin typeface="Arial" pitchFamily="34" charset="0"/>
                  </a:endParaRPr>
                </a:p>
              </p:txBody>
            </p:sp>
            <p:sp>
              <p:nvSpPr>
                <p:cNvPr id="19" name="AutoShape 10">
                  <a:extLst>
                    <a:ext uri="{FF2B5EF4-FFF2-40B4-BE49-F238E27FC236}">
                      <a16:creationId xmlns:a16="http://schemas.microsoft.com/office/drawing/2014/main" id="{FB9FCC1B-BBBB-FD91-AD6E-34BB50CCDCB1}"/>
                    </a:ext>
                  </a:extLst>
                </p:cNvPr>
                <p:cNvSpPr>
                  <a:spLocks noChangeArrowheads="1"/>
                </p:cNvSpPr>
                <p:nvPr/>
              </p:nvSpPr>
              <p:spPr bwMode="auto">
                <a:xfrm>
                  <a:off x="4049" y="7395"/>
                  <a:ext cx="3316" cy="1125"/>
                </a:xfrm>
                <a:prstGeom prst="flowChartDecision">
                  <a:avLst/>
                </a:prstGeom>
                <a:ln>
                  <a:headEnd/>
                  <a:tailEnd/>
                </a:ln>
              </p:spPr>
              <p:style>
                <a:lnRef idx="1">
                  <a:schemeClr val="accent1"/>
                </a:lnRef>
                <a:fillRef idx="2">
                  <a:schemeClr val="accent1"/>
                </a:fillRef>
                <a:effectRef idx="1">
                  <a:schemeClr val="accent1"/>
                </a:effectRef>
                <a:fontRef idx="minor">
                  <a:schemeClr val="dk1"/>
                </a:fontRef>
              </p:style>
              <p:txBody>
                <a:bodyPr/>
                <a:lstStyle/>
                <a:p>
                  <a:pPr algn="ctr">
                    <a:spcAft>
                      <a:spcPts val="1000"/>
                    </a:spcAft>
                    <a:defRPr/>
                  </a:pPr>
                  <a:r>
                    <a:rPr lang="en-US" sz="1100" dirty="0">
                      <a:solidFill>
                        <a:schemeClr val="tx1"/>
                      </a:solidFill>
                      <a:latin typeface="Calibri" pitchFamily="34" charset="0"/>
                      <a:ea typeface="Arial" pitchFamily="34" charset="0"/>
                      <a:cs typeface="Arial" pitchFamily="34" charset="0"/>
                    </a:rPr>
                    <a:t>IS   n &lt;= Count</a:t>
                  </a:r>
                  <a:endParaRPr lang="ar-EG" dirty="0">
                    <a:solidFill>
                      <a:schemeClr val="tx1"/>
                    </a:solidFill>
                    <a:latin typeface="Arial" pitchFamily="34" charset="0"/>
                  </a:endParaRPr>
                </a:p>
              </p:txBody>
            </p:sp>
            <p:sp>
              <p:nvSpPr>
                <p:cNvPr id="20" name="AutoShape 12">
                  <a:extLst>
                    <a:ext uri="{FF2B5EF4-FFF2-40B4-BE49-F238E27FC236}">
                      <a16:creationId xmlns:a16="http://schemas.microsoft.com/office/drawing/2014/main" id="{F7199D31-11E5-91CC-12E3-641024A42934}"/>
                    </a:ext>
                  </a:extLst>
                </p:cNvPr>
                <p:cNvSpPr>
                  <a:spLocks noChangeArrowheads="1"/>
                </p:cNvSpPr>
                <p:nvPr/>
              </p:nvSpPr>
              <p:spPr bwMode="auto">
                <a:xfrm>
                  <a:off x="4327" y="11345"/>
                  <a:ext cx="2774" cy="585"/>
                </a:xfrm>
                <a:prstGeom prst="flowChartInputOutput">
                  <a:avLst/>
                </a:prstGeom>
                <a:ln>
                  <a:headEnd/>
                  <a:tailEnd/>
                </a:ln>
              </p:spPr>
              <p:style>
                <a:lnRef idx="1">
                  <a:schemeClr val="accent1"/>
                </a:lnRef>
                <a:fillRef idx="2">
                  <a:schemeClr val="accent1"/>
                </a:fillRef>
                <a:effectRef idx="1">
                  <a:schemeClr val="accent1"/>
                </a:effectRef>
                <a:fontRef idx="minor">
                  <a:schemeClr val="dk1"/>
                </a:fontRef>
              </p:style>
              <p:txBody>
                <a:bodyPr/>
                <a:lstStyle/>
                <a:p>
                  <a:pPr algn="ctr" rtl="1">
                    <a:spcAft>
                      <a:spcPts val="1000"/>
                    </a:spcAft>
                    <a:defRPr/>
                  </a:pPr>
                  <a:r>
                    <a:rPr lang="en-US" sz="1100" dirty="0">
                      <a:solidFill>
                        <a:schemeClr val="tx1"/>
                      </a:solidFill>
                      <a:latin typeface="Calibri" pitchFamily="34" charset="0"/>
                      <a:ea typeface="Arial" pitchFamily="34" charset="0"/>
                      <a:cs typeface="Arial" pitchFamily="34" charset="0"/>
                    </a:rPr>
                    <a:t>Print  Sum</a:t>
                  </a:r>
                  <a:endParaRPr lang="ar-EG" dirty="0">
                    <a:solidFill>
                      <a:schemeClr val="tx1"/>
                    </a:solidFill>
                    <a:latin typeface="Arial" pitchFamily="34" charset="0"/>
                  </a:endParaRPr>
                </a:p>
              </p:txBody>
            </p:sp>
            <p:sp>
              <p:nvSpPr>
                <p:cNvPr id="21" name="AutoShape 13">
                  <a:extLst>
                    <a:ext uri="{FF2B5EF4-FFF2-40B4-BE49-F238E27FC236}">
                      <a16:creationId xmlns:a16="http://schemas.microsoft.com/office/drawing/2014/main" id="{0AC0BFA9-701E-724A-ED54-F356D6AA40CA}"/>
                    </a:ext>
                  </a:extLst>
                </p:cNvPr>
                <p:cNvSpPr>
                  <a:spLocks noChangeArrowheads="1"/>
                </p:cNvSpPr>
                <p:nvPr/>
              </p:nvSpPr>
              <p:spPr bwMode="auto">
                <a:xfrm>
                  <a:off x="4860" y="12120"/>
                  <a:ext cx="1696" cy="450"/>
                </a:xfrm>
                <a:prstGeom prst="flowChartTerminator">
                  <a:avLst/>
                </a:prstGeom>
                <a:ln>
                  <a:headEnd/>
                  <a:tailEnd/>
                </a:ln>
              </p:spPr>
              <p:style>
                <a:lnRef idx="1">
                  <a:schemeClr val="accent1"/>
                </a:lnRef>
                <a:fillRef idx="2">
                  <a:schemeClr val="accent1"/>
                </a:fillRef>
                <a:effectRef idx="1">
                  <a:schemeClr val="accent1"/>
                </a:effectRef>
                <a:fontRef idx="minor">
                  <a:schemeClr val="dk1"/>
                </a:fontRef>
              </p:style>
              <p:txBody>
                <a:bodyPr/>
                <a:lstStyle/>
                <a:p>
                  <a:pPr algn="ctr" rtl="1">
                    <a:spcAft>
                      <a:spcPts val="1000"/>
                    </a:spcAft>
                    <a:defRPr/>
                  </a:pPr>
                  <a:r>
                    <a:rPr lang="en-US" sz="1100" dirty="0">
                      <a:solidFill>
                        <a:schemeClr val="tx1"/>
                      </a:solidFill>
                      <a:latin typeface="Calibri" pitchFamily="34" charset="0"/>
                      <a:ea typeface="Arial" pitchFamily="34" charset="0"/>
                      <a:cs typeface="Arial" pitchFamily="34" charset="0"/>
                    </a:rPr>
                    <a:t>END</a:t>
                  </a:r>
                </a:p>
                <a:p>
                  <a:pPr algn="r" rtl="1" eaLnBrk="1" hangingPunct="1">
                    <a:defRPr/>
                  </a:pPr>
                  <a:endParaRPr lang="ar-EG" dirty="0">
                    <a:solidFill>
                      <a:schemeClr val="tx1"/>
                    </a:solidFill>
                    <a:latin typeface="Arial" pitchFamily="34" charset="0"/>
                  </a:endParaRPr>
                </a:p>
              </p:txBody>
            </p:sp>
            <p:cxnSp>
              <p:nvCxnSpPr>
                <p:cNvPr id="22" name="AutoShape 14">
                  <a:extLst>
                    <a:ext uri="{FF2B5EF4-FFF2-40B4-BE49-F238E27FC236}">
                      <a16:creationId xmlns:a16="http://schemas.microsoft.com/office/drawing/2014/main" id="{758D7DFB-8AA7-57A9-7B98-743198555940}"/>
                    </a:ext>
                  </a:extLst>
                </p:cNvPr>
                <p:cNvCxnSpPr>
                  <a:cxnSpLocks noChangeShapeType="1"/>
                </p:cNvCxnSpPr>
                <p:nvPr/>
              </p:nvCxnSpPr>
              <p:spPr bwMode="auto">
                <a:xfrm>
                  <a:off x="5717" y="5535"/>
                  <a:ext cx="0" cy="330"/>
                </a:xfrm>
                <a:prstGeom prst="straightConnector1">
                  <a:avLst/>
                </a:prstGeom>
                <a:ln>
                  <a:headEnd/>
                  <a:tailEnd type="triangle" w="med" len="med"/>
                </a:ln>
              </p:spPr>
              <p:style>
                <a:lnRef idx="1">
                  <a:schemeClr val="accent1"/>
                </a:lnRef>
                <a:fillRef idx="2">
                  <a:schemeClr val="accent1"/>
                </a:fillRef>
                <a:effectRef idx="1">
                  <a:schemeClr val="accent1"/>
                </a:effectRef>
                <a:fontRef idx="minor">
                  <a:schemeClr val="dk1"/>
                </a:fontRef>
              </p:style>
            </p:cxnSp>
            <p:cxnSp>
              <p:nvCxnSpPr>
                <p:cNvPr id="23" name="AutoShape 15">
                  <a:extLst>
                    <a:ext uri="{FF2B5EF4-FFF2-40B4-BE49-F238E27FC236}">
                      <a16:creationId xmlns:a16="http://schemas.microsoft.com/office/drawing/2014/main" id="{070CB74B-2011-3FC2-FA7A-BD9B0C726D33}"/>
                    </a:ext>
                  </a:extLst>
                </p:cNvPr>
                <p:cNvCxnSpPr>
                  <a:cxnSpLocks noChangeShapeType="1"/>
                </p:cNvCxnSpPr>
                <p:nvPr/>
              </p:nvCxnSpPr>
              <p:spPr bwMode="auto">
                <a:xfrm>
                  <a:off x="5714" y="6360"/>
                  <a:ext cx="2" cy="330"/>
                </a:xfrm>
                <a:prstGeom prst="straightConnector1">
                  <a:avLst/>
                </a:prstGeom>
                <a:ln>
                  <a:headEnd/>
                  <a:tailEnd type="triangle" w="med" len="med"/>
                </a:ln>
              </p:spPr>
              <p:style>
                <a:lnRef idx="1">
                  <a:schemeClr val="accent1"/>
                </a:lnRef>
                <a:fillRef idx="2">
                  <a:schemeClr val="accent1"/>
                </a:fillRef>
                <a:effectRef idx="1">
                  <a:schemeClr val="accent1"/>
                </a:effectRef>
                <a:fontRef idx="minor">
                  <a:schemeClr val="dk1"/>
                </a:fontRef>
              </p:style>
            </p:cxnSp>
            <p:cxnSp>
              <p:nvCxnSpPr>
                <p:cNvPr id="24" name="AutoShape 16">
                  <a:extLst>
                    <a:ext uri="{FF2B5EF4-FFF2-40B4-BE49-F238E27FC236}">
                      <a16:creationId xmlns:a16="http://schemas.microsoft.com/office/drawing/2014/main" id="{6914C6AF-70BD-3607-2E38-0DF9928711CA}"/>
                    </a:ext>
                  </a:extLst>
                </p:cNvPr>
                <p:cNvCxnSpPr>
                  <a:cxnSpLocks noChangeShapeType="1"/>
                </p:cNvCxnSpPr>
                <p:nvPr/>
              </p:nvCxnSpPr>
              <p:spPr bwMode="auto">
                <a:xfrm>
                  <a:off x="5714" y="7058"/>
                  <a:ext cx="2" cy="330"/>
                </a:xfrm>
                <a:prstGeom prst="straightConnector1">
                  <a:avLst/>
                </a:prstGeom>
                <a:ln>
                  <a:headEnd/>
                  <a:tailEnd type="triangle" w="med" len="med"/>
                </a:ln>
              </p:spPr>
              <p:style>
                <a:lnRef idx="1">
                  <a:schemeClr val="accent1"/>
                </a:lnRef>
                <a:fillRef idx="2">
                  <a:schemeClr val="accent1"/>
                </a:fillRef>
                <a:effectRef idx="1">
                  <a:schemeClr val="accent1"/>
                </a:effectRef>
                <a:fontRef idx="minor">
                  <a:schemeClr val="dk1"/>
                </a:fontRef>
              </p:style>
            </p:cxnSp>
            <p:cxnSp>
              <p:nvCxnSpPr>
                <p:cNvPr id="25" name="AutoShape 18">
                  <a:extLst>
                    <a:ext uri="{FF2B5EF4-FFF2-40B4-BE49-F238E27FC236}">
                      <a16:creationId xmlns:a16="http://schemas.microsoft.com/office/drawing/2014/main" id="{D918B01C-41FA-72FD-3521-AB2996F5B61C}"/>
                    </a:ext>
                  </a:extLst>
                </p:cNvPr>
                <p:cNvCxnSpPr>
                  <a:cxnSpLocks noChangeShapeType="1"/>
                </p:cNvCxnSpPr>
                <p:nvPr/>
              </p:nvCxnSpPr>
              <p:spPr bwMode="auto">
                <a:xfrm flipH="1">
                  <a:off x="1204" y="11203"/>
                  <a:ext cx="4511" cy="17"/>
                </a:xfrm>
                <a:prstGeom prst="straightConnector1">
                  <a:avLst/>
                </a:prstGeom>
                <a:ln>
                  <a:headEnd/>
                  <a:tailEnd/>
                </a:ln>
              </p:spPr>
              <p:style>
                <a:lnRef idx="1">
                  <a:schemeClr val="accent1"/>
                </a:lnRef>
                <a:fillRef idx="2">
                  <a:schemeClr val="accent1"/>
                </a:fillRef>
                <a:effectRef idx="1">
                  <a:schemeClr val="accent1"/>
                </a:effectRef>
                <a:fontRef idx="minor">
                  <a:schemeClr val="dk1"/>
                </a:fontRef>
              </p:style>
            </p:cxnSp>
            <p:cxnSp>
              <p:nvCxnSpPr>
                <p:cNvPr id="26" name="AutoShape 19">
                  <a:extLst>
                    <a:ext uri="{FF2B5EF4-FFF2-40B4-BE49-F238E27FC236}">
                      <a16:creationId xmlns:a16="http://schemas.microsoft.com/office/drawing/2014/main" id="{E45F9943-A9DA-A02C-CE73-1375A14118A8}"/>
                    </a:ext>
                  </a:extLst>
                </p:cNvPr>
                <p:cNvCxnSpPr>
                  <a:cxnSpLocks noChangeShapeType="1"/>
                </p:cNvCxnSpPr>
                <p:nvPr/>
              </p:nvCxnSpPr>
              <p:spPr bwMode="auto">
                <a:xfrm>
                  <a:off x="1095" y="7395"/>
                  <a:ext cx="103" cy="3838"/>
                </a:xfrm>
                <a:prstGeom prst="straightConnector1">
                  <a:avLst/>
                </a:prstGeom>
                <a:ln>
                  <a:headEnd/>
                  <a:tailEnd/>
                </a:ln>
              </p:spPr>
              <p:style>
                <a:lnRef idx="1">
                  <a:schemeClr val="accent1"/>
                </a:lnRef>
                <a:fillRef idx="2">
                  <a:schemeClr val="accent1"/>
                </a:fillRef>
                <a:effectRef idx="1">
                  <a:schemeClr val="accent1"/>
                </a:effectRef>
                <a:fontRef idx="minor">
                  <a:schemeClr val="dk1"/>
                </a:fontRef>
              </p:style>
            </p:cxnSp>
            <p:cxnSp>
              <p:nvCxnSpPr>
                <p:cNvPr id="27" name="AutoShape 20">
                  <a:extLst>
                    <a:ext uri="{FF2B5EF4-FFF2-40B4-BE49-F238E27FC236}">
                      <a16:creationId xmlns:a16="http://schemas.microsoft.com/office/drawing/2014/main" id="{953EBCCD-B617-981E-BB55-ECC89851B535}"/>
                    </a:ext>
                  </a:extLst>
                </p:cNvPr>
                <p:cNvCxnSpPr>
                  <a:cxnSpLocks noChangeShapeType="1"/>
                </p:cNvCxnSpPr>
                <p:nvPr/>
              </p:nvCxnSpPr>
              <p:spPr bwMode="auto">
                <a:xfrm>
                  <a:off x="5714" y="10500"/>
                  <a:ext cx="0" cy="720"/>
                </a:xfrm>
                <a:prstGeom prst="straightConnector1">
                  <a:avLst/>
                </a:prstGeom>
                <a:ln>
                  <a:headEnd/>
                  <a:tailEnd type="triangle" w="med" len="med"/>
                </a:ln>
              </p:spPr>
              <p:style>
                <a:lnRef idx="1">
                  <a:schemeClr val="accent1"/>
                </a:lnRef>
                <a:fillRef idx="2">
                  <a:schemeClr val="accent1"/>
                </a:fillRef>
                <a:effectRef idx="1">
                  <a:schemeClr val="accent1"/>
                </a:effectRef>
                <a:fontRef idx="minor">
                  <a:schemeClr val="dk1"/>
                </a:fontRef>
              </p:style>
            </p:cxnSp>
            <p:cxnSp>
              <p:nvCxnSpPr>
                <p:cNvPr id="28" name="AutoShape 21">
                  <a:extLst>
                    <a:ext uri="{FF2B5EF4-FFF2-40B4-BE49-F238E27FC236}">
                      <a16:creationId xmlns:a16="http://schemas.microsoft.com/office/drawing/2014/main" id="{CC76B6B7-2820-2483-7837-6F6693853B8B}"/>
                    </a:ext>
                  </a:extLst>
                </p:cNvPr>
                <p:cNvCxnSpPr>
                  <a:cxnSpLocks noChangeShapeType="1"/>
                </p:cNvCxnSpPr>
                <p:nvPr/>
              </p:nvCxnSpPr>
              <p:spPr bwMode="auto">
                <a:xfrm>
                  <a:off x="5714" y="11790"/>
                  <a:ext cx="2" cy="330"/>
                </a:xfrm>
                <a:prstGeom prst="straightConnector1">
                  <a:avLst/>
                </a:prstGeom>
                <a:ln>
                  <a:headEnd/>
                  <a:tailEnd type="triangle" w="med" len="med"/>
                </a:ln>
              </p:spPr>
              <p:style>
                <a:lnRef idx="1">
                  <a:schemeClr val="accent1"/>
                </a:lnRef>
                <a:fillRef idx="2">
                  <a:schemeClr val="accent1"/>
                </a:fillRef>
                <a:effectRef idx="1">
                  <a:schemeClr val="accent1"/>
                </a:effectRef>
                <a:fontRef idx="minor">
                  <a:schemeClr val="dk1"/>
                </a:fontRef>
              </p:style>
            </p:cxnSp>
          </p:grpSp>
        </p:grpSp>
        <p:cxnSp>
          <p:nvCxnSpPr>
            <p:cNvPr id="6" name="AutoShape 17">
              <a:extLst>
                <a:ext uri="{FF2B5EF4-FFF2-40B4-BE49-F238E27FC236}">
                  <a16:creationId xmlns:a16="http://schemas.microsoft.com/office/drawing/2014/main" id="{6F98CDC9-E933-6714-678B-B4DCF361BD62}"/>
                </a:ext>
              </a:extLst>
            </p:cNvPr>
            <p:cNvCxnSpPr>
              <a:cxnSpLocks noChangeShapeType="1"/>
            </p:cNvCxnSpPr>
            <p:nvPr/>
          </p:nvCxnSpPr>
          <p:spPr bwMode="auto">
            <a:xfrm>
              <a:off x="6148050" y="4500548"/>
              <a:ext cx="1360" cy="209550"/>
            </a:xfrm>
            <a:prstGeom prst="straightConnector1">
              <a:avLst/>
            </a:prstGeom>
            <a:ln>
              <a:headEnd/>
              <a:tailEnd type="triangle" w="med" len="med"/>
            </a:ln>
          </p:spPr>
          <p:style>
            <a:lnRef idx="1">
              <a:schemeClr val="accent1"/>
            </a:lnRef>
            <a:fillRef idx="2">
              <a:schemeClr val="accent1"/>
            </a:fillRef>
            <a:effectRef idx="1">
              <a:schemeClr val="accent1"/>
            </a:effectRef>
            <a:fontRef idx="minor">
              <a:schemeClr val="dk1"/>
            </a:fontRef>
          </p:style>
        </p:cxnSp>
        <p:sp>
          <p:nvSpPr>
            <p:cNvPr id="7" name="AutoShape 11">
              <a:extLst>
                <a:ext uri="{FF2B5EF4-FFF2-40B4-BE49-F238E27FC236}">
                  <a16:creationId xmlns:a16="http://schemas.microsoft.com/office/drawing/2014/main" id="{DE109752-C0DE-5E22-F936-84C25B5ED095}"/>
                </a:ext>
              </a:extLst>
            </p:cNvPr>
            <p:cNvSpPr>
              <a:spLocks noChangeArrowheads="1"/>
            </p:cNvSpPr>
            <p:nvPr/>
          </p:nvSpPr>
          <p:spPr bwMode="auto">
            <a:xfrm>
              <a:off x="5272586" y="5276835"/>
              <a:ext cx="1923573" cy="333375"/>
            </a:xfrm>
            <a:prstGeom prst="flowChartProcess">
              <a:avLst/>
            </a:prstGeom>
            <a:ln>
              <a:headEnd/>
              <a:tailEnd/>
            </a:ln>
          </p:spPr>
          <p:style>
            <a:lnRef idx="1">
              <a:schemeClr val="accent1"/>
            </a:lnRef>
            <a:fillRef idx="2">
              <a:schemeClr val="accent1"/>
            </a:fillRef>
            <a:effectRef idx="1">
              <a:schemeClr val="accent1"/>
            </a:effectRef>
            <a:fontRef idx="minor">
              <a:schemeClr val="dk1"/>
            </a:fontRef>
          </p:style>
          <p:txBody>
            <a:bodyPr/>
            <a:lstStyle/>
            <a:p>
              <a:pPr algn="ctr" rtl="1">
                <a:spcAft>
                  <a:spcPts val="1000"/>
                </a:spcAft>
                <a:defRPr/>
              </a:pPr>
              <a:r>
                <a:rPr lang="en-US" sz="1100" dirty="0">
                  <a:latin typeface="Calibri" pitchFamily="34" charset="0"/>
                  <a:ea typeface="Arial" pitchFamily="34" charset="0"/>
                  <a:cs typeface="Arial" pitchFamily="34" charset="0"/>
                </a:rPr>
                <a:t>n</a:t>
              </a:r>
              <a:r>
                <a:rPr lang="en-US" sz="1100" dirty="0">
                  <a:solidFill>
                    <a:schemeClr val="tx1"/>
                  </a:solidFill>
                  <a:latin typeface="Calibri" pitchFamily="34" charset="0"/>
                  <a:ea typeface="Arial" pitchFamily="34" charset="0"/>
                  <a:cs typeface="Arial" pitchFamily="34" charset="0"/>
                </a:rPr>
                <a:t>= n+ 1</a:t>
              </a:r>
              <a:endParaRPr lang="ar-EG" dirty="0">
                <a:solidFill>
                  <a:schemeClr val="tx1"/>
                </a:solidFill>
                <a:latin typeface="Arial" pitchFamily="34" charset="0"/>
              </a:endParaRPr>
            </a:p>
          </p:txBody>
        </p:sp>
        <p:cxnSp>
          <p:nvCxnSpPr>
            <p:cNvPr id="8" name="AutoShape 17">
              <a:extLst>
                <a:ext uri="{FF2B5EF4-FFF2-40B4-BE49-F238E27FC236}">
                  <a16:creationId xmlns:a16="http://schemas.microsoft.com/office/drawing/2014/main" id="{76DB6112-A81C-BC15-CFEE-B38707017063}"/>
                </a:ext>
              </a:extLst>
            </p:cNvPr>
            <p:cNvCxnSpPr>
              <a:cxnSpLocks noChangeShapeType="1"/>
            </p:cNvCxnSpPr>
            <p:nvPr/>
          </p:nvCxnSpPr>
          <p:spPr bwMode="auto">
            <a:xfrm>
              <a:off x="6148050" y="5076810"/>
              <a:ext cx="1360" cy="209550"/>
            </a:xfrm>
            <a:prstGeom prst="straightConnector1">
              <a:avLst/>
            </a:prstGeom>
            <a:ln>
              <a:headEnd/>
              <a:tailEnd type="triangle" w="med" len="med"/>
            </a:ln>
          </p:spPr>
          <p:style>
            <a:lnRef idx="1">
              <a:schemeClr val="accent1"/>
            </a:lnRef>
            <a:fillRef idx="2">
              <a:schemeClr val="accent1"/>
            </a:fillRef>
            <a:effectRef idx="1">
              <a:schemeClr val="accent1"/>
            </a:effectRef>
            <a:fontRef idx="minor">
              <a:schemeClr val="dk1"/>
            </a:fontRef>
          </p:style>
        </p:cxnSp>
        <p:sp>
          <p:nvSpPr>
            <p:cNvPr id="9" name="AutoShape 11">
              <a:extLst>
                <a:ext uri="{FF2B5EF4-FFF2-40B4-BE49-F238E27FC236}">
                  <a16:creationId xmlns:a16="http://schemas.microsoft.com/office/drawing/2014/main" id="{25E929B5-D2D8-C62F-4AE8-936CEC5156D0}"/>
                </a:ext>
              </a:extLst>
            </p:cNvPr>
            <p:cNvSpPr>
              <a:spLocks noChangeArrowheads="1"/>
            </p:cNvSpPr>
            <p:nvPr/>
          </p:nvSpPr>
          <p:spPr bwMode="auto">
            <a:xfrm>
              <a:off x="5219569" y="4748198"/>
              <a:ext cx="1924932" cy="333375"/>
            </a:xfrm>
            <a:prstGeom prst="flowChartProcess">
              <a:avLst/>
            </a:prstGeom>
            <a:ln>
              <a:headEnd/>
              <a:tailEnd/>
            </a:ln>
          </p:spPr>
          <p:style>
            <a:lnRef idx="1">
              <a:schemeClr val="accent1"/>
            </a:lnRef>
            <a:fillRef idx="2">
              <a:schemeClr val="accent1"/>
            </a:fillRef>
            <a:effectRef idx="1">
              <a:schemeClr val="accent1"/>
            </a:effectRef>
            <a:fontRef idx="minor">
              <a:schemeClr val="dk1"/>
            </a:fontRef>
          </p:style>
          <p:txBody>
            <a:bodyPr/>
            <a:lstStyle/>
            <a:p>
              <a:pPr algn="ctr" rtl="1">
                <a:spcAft>
                  <a:spcPts val="1000"/>
                </a:spcAft>
                <a:defRPr/>
              </a:pPr>
              <a:r>
                <a:rPr lang="en-US" sz="1100" dirty="0">
                  <a:solidFill>
                    <a:schemeClr val="tx1"/>
                  </a:solidFill>
                  <a:latin typeface="Calibri" pitchFamily="34" charset="0"/>
                  <a:ea typeface="Arial" pitchFamily="34" charset="0"/>
                  <a:cs typeface="Arial" pitchFamily="34" charset="0"/>
                </a:rPr>
                <a:t>Sum = Sum + number</a:t>
              </a:r>
              <a:endParaRPr lang="ar-EG" dirty="0">
                <a:solidFill>
                  <a:schemeClr val="tx1"/>
                </a:solidFill>
                <a:latin typeface="Arial" pitchFamily="34" charset="0"/>
              </a:endParaRPr>
            </a:p>
          </p:txBody>
        </p:sp>
        <p:cxnSp>
          <p:nvCxnSpPr>
            <p:cNvPr id="10" name="AutoShape 17">
              <a:extLst>
                <a:ext uri="{FF2B5EF4-FFF2-40B4-BE49-F238E27FC236}">
                  <a16:creationId xmlns:a16="http://schemas.microsoft.com/office/drawing/2014/main" id="{3F970A20-1AEE-A615-AC87-EDE8D26253C2}"/>
                </a:ext>
              </a:extLst>
            </p:cNvPr>
            <p:cNvCxnSpPr>
              <a:cxnSpLocks noChangeShapeType="1"/>
            </p:cNvCxnSpPr>
            <p:nvPr/>
          </p:nvCxnSpPr>
          <p:spPr bwMode="auto">
            <a:xfrm>
              <a:off x="6148050" y="4000485"/>
              <a:ext cx="1360" cy="209550"/>
            </a:xfrm>
            <a:prstGeom prst="straightConnector1">
              <a:avLst/>
            </a:prstGeom>
            <a:ln>
              <a:headEnd/>
              <a:tailEnd type="triangle" w="med" len="med"/>
            </a:ln>
          </p:spPr>
          <p:style>
            <a:lnRef idx="1">
              <a:schemeClr val="accent1"/>
            </a:lnRef>
            <a:fillRef idx="2">
              <a:schemeClr val="accent1"/>
            </a:fillRef>
            <a:effectRef idx="1">
              <a:schemeClr val="accent1"/>
            </a:effectRef>
            <a:fontRef idx="minor">
              <a:schemeClr val="dk1"/>
            </a:fontRef>
          </p:style>
        </p:cxnSp>
        <p:sp>
          <p:nvSpPr>
            <p:cNvPr id="11" name="AutoShape 11">
              <a:extLst>
                <a:ext uri="{FF2B5EF4-FFF2-40B4-BE49-F238E27FC236}">
                  <a16:creationId xmlns:a16="http://schemas.microsoft.com/office/drawing/2014/main" id="{37859A60-6682-1339-8EED-E9A1382C10DA}"/>
                </a:ext>
              </a:extLst>
            </p:cNvPr>
            <p:cNvSpPr>
              <a:spLocks noChangeArrowheads="1"/>
            </p:cNvSpPr>
            <p:nvPr/>
          </p:nvSpPr>
          <p:spPr bwMode="auto">
            <a:xfrm>
              <a:off x="5219569" y="4214798"/>
              <a:ext cx="1923572" cy="333375"/>
            </a:xfrm>
            <a:prstGeom prst="flowChartProcess">
              <a:avLst/>
            </a:prstGeom>
            <a:ln>
              <a:headEnd/>
              <a:tailEnd/>
            </a:ln>
          </p:spPr>
          <p:style>
            <a:lnRef idx="1">
              <a:schemeClr val="accent1"/>
            </a:lnRef>
            <a:fillRef idx="2">
              <a:schemeClr val="accent1"/>
            </a:fillRef>
            <a:effectRef idx="1">
              <a:schemeClr val="accent1"/>
            </a:effectRef>
            <a:fontRef idx="minor">
              <a:schemeClr val="dk1"/>
            </a:fontRef>
          </p:style>
          <p:txBody>
            <a:bodyPr/>
            <a:lstStyle/>
            <a:p>
              <a:pPr algn="ctr">
                <a:spcAft>
                  <a:spcPts val="1000"/>
                </a:spcAft>
                <a:defRPr/>
              </a:pPr>
              <a:r>
                <a:rPr lang="en-US" sz="1100" dirty="0">
                  <a:solidFill>
                    <a:schemeClr val="tx1"/>
                  </a:solidFill>
                  <a:latin typeface="Calibri" pitchFamily="34" charset="0"/>
                  <a:ea typeface="Arial" pitchFamily="34" charset="0"/>
                  <a:cs typeface="Arial" pitchFamily="34" charset="0"/>
                </a:rPr>
                <a:t>Get number</a:t>
              </a:r>
              <a:endParaRPr lang="ar-EG" dirty="0">
                <a:solidFill>
                  <a:schemeClr val="tx1"/>
                </a:solidFill>
                <a:latin typeface="Arial" pitchFamily="34" charset="0"/>
              </a:endParaRPr>
            </a:p>
          </p:txBody>
        </p:sp>
      </p:grpSp>
    </p:spTree>
    <p:extLst>
      <p:ext uri="{BB962C8B-B14F-4D97-AF65-F5344CB8AC3E}">
        <p14:creationId xmlns:p14="http://schemas.microsoft.com/office/powerpoint/2010/main" val="4224927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214AC-BBF2-8914-7333-5B2643A3C51A}"/>
              </a:ext>
            </a:extLst>
          </p:cNvPr>
          <p:cNvSpPr>
            <a:spLocks noGrp="1"/>
          </p:cNvSpPr>
          <p:nvPr>
            <p:ph type="title"/>
          </p:nvPr>
        </p:nvSpPr>
        <p:spPr/>
        <p:txBody>
          <a:bodyPr/>
          <a:lstStyle/>
          <a:p>
            <a:r>
              <a:rPr lang="en-US" dirty="0"/>
              <a:t>Exercise _ 13</a:t>
            </a:r>
          </a:p>
        </p:txBody>
      </p:sp>
      <p:sp>
        <p:nvSpPr>
          <p:cNvPr id="3" name="Content Placeholder 2">
            <a:extLst>
              <a:ext uri="{FF2B5EF4-FFF2-40B4-BE49-F238E27FC236}">
                <a16:creationId xmlns:a16="http://schemas.microsoft.com/office/drawing/2014/main" id="{B832852D-6CD0-1007-DB0C-E4AC3CB40675}"/>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Create a flowchart that </a:t>
            </a:r>
            <a:r>
              <a:rPr lang="en-US" altLang="en-US" dirty="0">
                <a:latin typeface="Times New Roman" panose="02020603050405020304" pitchFamily="18" charset="0"/>
                <a:cs typeface="Times New Roman" panose="02020603050405020304" pitchFamily="18" charset="0"/>
              </a:rPr>
              <a:t>read 100 numbers and then display the sum. </a:t>
            </a:r>
          </a:p>
          <a:p>
            <a:endParaRPr lang="en-US" dirty="0"/>
          </a:p>
        </p:txBody>
      </p:sp>
      <p:pic>
        <p:nvPicPr>
          <p:cNvPr id="4" name="Picture 4">
            <a:extLst>
              <a:ext uri="{FF2B5EF4-FFF2-40B4-BE49-F238E27FC236}">
                <a16:creationId xmlns:a16="http://schemas.microsoft.com/office/drawing/2014/main" id="{76983AFB-9CDC-0F26-E1C7-AF60EAC7328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88238" y="1990726"/>
            <a:ext cx="2743200" cy="486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344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1D6C4D0-01D7-6564-4CC6-82C42BC4CB06}"/>
              </a:ext>
            </a:extLst>
          </p:cNvPr>
          <p:cNvSpPr>
            <a:spLocks noGrp="1"/>
          </p:cNvSpPr>
          <p:nvPr>
            <p:ph idx="1"/>
          </p:nvPr>
        </p:nvSpPr>
        <p:spPr/>
        <p:txBody>
          <a:bodyPr/>
          <a:lstStyle/>
          <a:p>
            <a:r>
              <a:rPr lang="en-US" altLang="en-US" dirty="0">
                <a:latin typeface="Times New Roman" panose="02020603050405020304" pitchFamily="18" charset="0"/>
                <a:cs typeface="Times New Roman" panose="02020603050405020304" pitchFamily="18" charset="0"/>
              </a:rPr>
              <a:t>Design an algorithm and the corresponding flowchart for finding the sum of the numbers 2, 4, 6, 8, …, n </a:t>
            </a:r>
          </a:p>
          <a:p>
            <a:endParaRPr lang="en-US" altLang="en-US" dirty="0"/>
          </a:p>
        </p:txBody>
      </p:sp>
      <p:sp>
        <p:nvSpPr>
          <p:cNvPr id="3" name="Title 2">
            <a:extLst>
              <a:ext uri="{FF2B5EF4-FFF2-40B4-BE49-F238E27FC236}">
                <a16:creationId xmlns:a16="http://schemas.microsoft.com/office/drawing/2014/main" id="{BCDF4343-814C-988D-4599-E92FDE3C5909}"/>
              </a:ext>
            </a:extLst>
          </p:cNvPr>
          <p:cNvSpPr>
            <a:spLocks noGrp="1"/>
          </p:cNvSpPr>
          <p:nvPr>
            <p:ph type="title"/>
          </p:nvPr>
        </p:nvSpPr>
        <p:spPr/>
        <p:txBody>
          <a:bodyPr/>
          <a:lstStyle/>
          <a:p>
            <a:pPr>
              <a:defRPr/>
            </a:pPr>
            <a:r>
              <a:rPr lang="en-US" sz="4400" dirty="0"/>
              <a:t>Exercise _ 14</a:t>
            </a:r>
            <a:endParaRPr lang="en-US" dirty="0"/>
          </a:p>
        </p:txBody>
      </p:sp>
      <p:sp>
        <p:nvSpPr>
          <p:cNvPr id="5" name="Rectangle 4">
            <a:extLst>
              <a:ext uri="{FF2B5EF4-FFF2-40B4-BE49-F238E27FC236}">
                <a16:creationId xmlns:a16="http://schemas.microsoft.com/office/drawing/2014/main" id="{DF62CF99-064D-7B6D-E70A-199528F7EF20}"/>
              </a:ext>
            </a:extLst>
          </p:cNvPr>
          <p:cNvSpPr/>
          <p:nvPr/>
        </p:nvSpPr>
        <p:spPr>
          <a:xfrm>
            <a:off x="8543925" y="5734051"/>
            <a:ext cx="865188" cy="1428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7" name="Picture 6">
            <a:extLst>
              <a:ext uri="{FF2B5EF4-FFF2-40B4-BE49-F238E27FC236}">
                <a16:creationId xmlns:a16="http://schemas.microsoft.com/office/drawing/2014/main" id="{F5DEF849-611C-99EB-3C5C-7553C6FAD597}"/>
              </a:ext>
            </a:extLst>
          </p:cNvPr>
          <p:cNvPicPr>
            <a:picLocks noChangeAspect="1"/>
          </p:cNvPicPr>
          <p:nvPr/>
        </p:nvPicPr>
        <p:blipFill>
          <a:blip r:embed="rId2"/>
          <a:stretch>
            <a:fillRect/>
          </a:stretch>
        </p:blipFill>
        <p:spPr>
          <a:xfrm>
            <a:off x="7584119" y="2154360"/>
            <a:ext cx="3744282" cy="438867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4F3F0-3B6D-07B4-C7BA-D84E2A234CE0}"/>
              </a:ext>
            </a:extLst>
          </p:cNvPr>
          <p:cNvSpPr>
            <a:spLocks noGrp="1" noRot="1" noMove="1" noResize="1" noEditPoints="1" noAdjustHandles="1" noChangeArrowheads="1" noChangeShapeType="1"/>
          </p:cNvSpPr>
          <p:nvPr>
            <p:ph type="title"/>
          </p:nvPr>
        </p:nvSpPr>
        <p:spPr/>
        <p:txBody>
          <a:bodyPr/>
          <a:lstStyle/>
          <a:p>
            <a:r>
              <a:rPr lang="en-US" dirty="0"/>
              <a:t>Learning Objective of the course </a:t>
            </a:r>
          </a:p>
        </p:txBody>
      </p:sp>
      <p:graphicFrame>
        <p:nvGraphicFramePr>
          <p:cNvPr id="5" name="Content Placeholder 2">
            <a:extLst>
              <a:ext uri="{FF2B5EF4-FFF2-40B4-BE49-F238E27FC236}">
                <a16:creationId xmlns:a16="http://schemas.microsoft.com/office/drawing/2014/main" id="{D6A56206-C593-9267-CB35-973EFAF773DC}"/>
              </a:ext>
            </a:extLst>
          </p:cNvPr>
          <p:cNvGraphicFramePr>
            <a:graphicFrameLocks noGrp="1"/>
          </p:cNvGraphicFramePr>
          <p:nvPr>
            <p:ph idx="1"/>
          </p:nvPr>
        </p:nvGraphicFramePr>
        <p:xfrm>
          <a:off x="0" y="1341120"/>
          <a:ext cx="12192000" cy="53803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1343028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a:extLst>
              <a:ext uri="{FF2B5EF4-FFF2-40B4-BE49-F238E27FC236}">
                <a16:creationId xmlns:a16="http://schemas.microsoft.com/office/drawing/2014/main" id="{6E48BE8D-E96D-1E40-42CE-F9240836FA67}"/>
              </a:ext>
            </a:extLst>
          </p:cNvPr>
          <p:cNvSpPr>
            <a:spLocks noGrp="1" noChangeArrowheads="1"/>
          </p:cNvSpPr>
          <p:nvPr>
            <p:ph idx="1"/>
          </p:nvPr>
        </p:nvSpPr>
        <p:spPr>
          <a:xfrm>
            <a:off x="0" y="1219199"/>
            <a:ext cx="12192000" cy="5638799"/>
          </a:xfrm>
        </p:spPr>
        <p:txBody>
          <a:bodyPr/>
          <a:lstStyle/>
          <a:p>
            <a:pPr eaLnBrk="1" hangingPunct="1"/>
            <a:r>
              <a:rPr lang="en-US" altLang="en-US" dirty="0">
                <a:latin typeface="Times New Roman" panose="02020603050405020304" pitchFamily="18" charset="0"/>
                <a:cs typeface="Times New Roman" panose="02020603050405020304" pitchFamily="18" charset="0"/>
              </a:rPr>
              <a:t>One of several possible actions is taken, depending on the contents of a variable.</a:t>
            </a:r>
          </a:p>
        </p:txBody>
      </p:sp>
      <p:sp>
        <p:nvSpPr>
          <p:cNvPr id="30723" name="Slide Number Placeholder 5">
            <a:extLst>
              <a:ext uri="{FF2B5EF4-FFF2-40B4-BE49-F238E27FC236}">
                <a16:creationId xmlns:a16="http://schemas.microsoft.com/office/drawing/2014/main" id="{D187436F-E989-DF1A-CF75-7E14BB288A9E}"/>
              </a:ext>
            </a:extLst>
          </p:cNvPr>
          <p:cNvSpPr>
            <a:spLocks noGrp="1"/>
          </p:cNvSpPr>
          <p:nvPr>
            <p:ph type="sldNum" sz="quarter" idx="12"/>
          </p:nvPr>
        </p:nvSpPr>
        <p:spPr bwMode="auto">
          <a:xfrm>
            <a:off x="8647113" y="6408738"/>
            <a:ext cx="36671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defPPr>
              <a:defRPr lang="fr-CA"/>
            </a:defPPr>
            <a:lvl1pPr algn="r" rtl="0" eaLnBrk="1" fontAlgn="base" hangingPunct="1">
              <a:spcBef>
                <a:spcPct val="0"/>
              </a:spcBef>
              <a:spcAft>
                <a:spcPct val="0"/>
              </a:spcAft>
              <a:defRPr sz="10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spcBef>
                <a:spcPct val="0"/>
              </a:spcBef>
              <a:buClrTx/>
              <a:buSzTx/>
              <a:buFontTx/>
              <a:buNone/>
            </a:pPr>
            <a:fld id="{6FFBCFD3-B240-4323-A10E-02572ECAFC0C}" type="slidenum">
              <a:rPr lang="ar-SA" altLang="en-US" smtClean="0"/>
              <a:pPr>
                <a:spcBef>
                  <a:spcPct val="0"/>
                </a:spcBef>
                <a:buClrTx/>
                <a:buSzTx/>
                <a:buFontTx/>
                <a:buNone/>
              </a:pPr>
              <a:t>70</a:t>
            </a:fld>
            <a:endParaRPr lang="en-US" altLang="en-US" sz="1000">
              <a:latin typeface="Times New Roman" panose="02020603050405020304" pitchFamily="18" charset="0"/>
              <a:cs typeface="Times New Roman" panose="02020603050405020304" pitchFamily="18" charset="0"/>
            </a:endParaRPr>
          </a:p>
        </p:txBody>
      </p:sp>
      <p:sp>
        <p:nvSpPr>
          <p:cNvPr id="32770" name="Rectangle 2">
            <a:extLst>
              <a:ext uri="{FF2B5EF4-FFF2-40B4-BE49-F238E27FC236}">
                <a16:creationId xmlns:a16="http://schemas.microsoft.com/office/drawing/2014/main" id="{E6142B3C-625F-BD6B-78BF-2424918F2D10}"/>
              </a:ext>
            </a:extLst>
          </p:cNvPr>
          <p:cNvSpPr>
            <a:spLocks noGrp="1" noChangeArrowheads="1"/>
          </p:cNvSpPr>
          <p:nvPr>
            <p:ph type="title"/>
          </p:nvPr>
        </p:nvSpPr>
        <p:spPr/>
        <p:txBody>
          <a:bodyPr/>
          <a:lstStyle/>
          <a:p>
            <a:pPr>
              <a:defRPr/>
            </a:pPr>
            <a:r>
              <a:rPr lang="en-US" sz="3200" dirty="0"/>
              <a:t>Case Structure</a:t>
            </a:r>
          </a:p>
        </p:txBody>
      </p:sp>
      <p:grpSp>
        <p:nvGrpSpPr>
          <p:cNvPr id="30725" name="Group 33">
            <a:extLst>
              <a:ext uri="{FF2B5EF4-FFF2-40B4-BE49-F238E27FC236}">
                <a16:creationId xmlns:a16="http://schemas.microsoft.com/office/drawing/2014/main" id="{C1AB4193-DDC1-9664-F908-A14238CAABD9}"/>
              </a:ext>
            </a:extLst>
          </p:cNvPr>
          <p:cNvGrpSpPr>
            <a:grpSpLocks/>
          </p:cNvGrpSpPr>
          <p:nvPr/>
        </p:nvGrpSpPr>
        <p:grpSpPr bwMode="auto">
          <a:xfrm>
            <a:off x="2927350" y="2459038"/>
            <a:ext cx="6692900" cy="3327400"/>
            <a:chOff x="904" y="1872"/>
            <a:chExt cx="4216" cy="2096"/>
          </a:xfrm>
        </p:grpSpPr>
        <p:sp>
          <p:nvSpPr>
            <p:cNvPr id="32773" name="Text Box 5">
              <a:extLst>
                <a:ext uri="{FF2B5EF4-FFF2-40B4-BE49-F238E27FC236}">
                  <a16:creationId xmlns:a16="http://schemas.microsoft.com/office/drawing/2014/main" id="{BFD927E8-E94C-09B7-FDED-3A126D0EADCD}"/>
                </a:ext>
              </a:extLst>
            </p:cNvPr>
            <p:cNvSpPr txBox="1">
              <a:spLocks noChangeArrowheads="1"/>
            </p:cNvSpPr>
            <p:nvPr/>
          </p:nvSpPr>
          <p:spPr bwMode="auto">
            <a:xfrm>
              <a:off x="904" y="3186"/>
              <a:ext cx="720" cy="352"/>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ctr" eaLnBrk="1" hangingPunct="1">
                <a:spcBef>
                  <a:spcPct val="50000"/>
                </a:spcBef>
                <a:defRPr/>
              </a:pPr>
              <a:r>
                <a:rPr lang="en-US" sz="1200">
                  <a:latin typeface="Times New Roman" pitchFamily="18" charset="0"/>
                  <a:cs typeface="Times New Roman" pitchFamily="18" charset="0"/>
                </a:rPr>
                <a:t> </a:t>
              </a:r>
            </a:p>
            <a:p>
              <a:pPr algn="ctr" eaLnBrk="1" hangingPunct="1">
                <a:spcBef>
                  <a:spcPct val="50000"/>
                </a:spcBef>
                <a:defRPr/>
              </a:pPr>
              <a:endParaRPr lang="en-US" sz="1200">
                <a:latin typeface="Times New Roman" pitchFamily="18" charset="0"/>
                <a:cs typeface="Times New Roman" pitchFamily="18" charset="0"/>
              </a:endParaRPr>
            </a:p>
          </p:txBody>
        </p:sp>
        <p:sp>
          <p:nvSpPr>
            <p:cNvPr id="32774" name="AutoShape 6">
              <a:extLst>
                <a:ext uri="{FF2B5EF4-FFF2-40B4-BE49-F238E27FC236}">
                  <a16:creationId xmlns:a16="http://schemas.microsoft.com/office/drawing/2014/main" id="{B1072F6E-74B9-AB71-BA61-D2B57647CF47}"/>
                </a:ext>
              </a:extLst>
            </p:cNvPr>
            <p:cNvSpPr>
              <a:spLocks noChangeArrowheads="1"/>
            </p:cNvSpPr>
            <p:nvPr/>
          </p:nvSpPr>
          <p:spPr bwMode="auto">
            <a:xfrm>
              <a:off x="2576" y="2104"/>
              <a:ext cx="888" cy="720"/>
            </a:xfrm>
            <a:prstGeom prst="flowChartDecision">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eaLnBrk="1" hangingPunct="1">
                <a:defRPr/>
              </a:pPr>
              <a:endParaRPr lang="ar-EG">
                <a:latin typeface="Times New Roman" pitchFamily="18" charset="0"/>
                <a:cs typeface="Times New Roman" pitchFamily="18" charset="0"/>
              </a:endParaRPr>
            </a:p>
          </p:txBody>
        </p:sp>
        <p:sp>
          <p:nvSpPr>
            <p:cNvPr id="32775" name="Text Box 7">
              <a:extLst>
                <a:ext uri="{FF2B5EF4-FFF2-40B4-BE49-F238E27FC236}">
                  <a16:creationId xmlns:a16="http://schemas.microsoft.com/office/drawing/2014/main" id="{7E048125-90A0-E4A1-93B6-72F65B9A0FE0}"/>
                </a:ext>
              </a:extLst>
            </p:cNvPr>
            <p:cNvSpPr txBox="1">
              <a:spLocks noChangeArrowheads="1"/>
            </p:cNvSpPr>
            <p:nvPr/>
          </p:nvSpPr>
          <p:spPr bwMode="auto">
            <a:xfrm>
              <a:off x="2069" y="3186"/>
              <a:ext cx="720" cy="352"/>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ctr" eaLnBrk="1" hangingPunct="1">
                <a:spcBef>
                  <a:spcPct val="50000"/>
                </a:spcBef>
                <a:defRPr/>
              </a:pPr>
              <a:r>
                <a:rPr lang="en-US" sz="1200">
                  <a:latin typeface="Times New Roman" pitchFamily="18" charset="0"/>
                  <a:cs typeface="Times New Roman" pitchFamily="18" charset="0"/>
                </a:rPr>
                <a:t> </a:t>
              </a:r>
            </a:p>
            <a:p>
              <a:pPr algn="ctr" eaLnBrk="1" hangingPunct="1">
                <a:spcBef>
                  <a:spcPct val="50000"/>
                </a:spcBef>
                <a:defRPr/>
              </a:pPr>
              <a:endParaRPr lang="en-US" sz="1200">
                <a:latin typeface="Times New Roman" pitchFamily="18" charset="0"/>
                <a:cs typeface="Times New Roman" pitchFamily="18" charset="0"/>
              </a:endParaRPr>
            </a:p>
          </p:txBody>
        </p:sp>
        <p:sp>
          <p:nvSpPr>
            <p:cNvPr id="32784" name="Line 16">
              <a:extLst>
                <a:ext uri="{FF2B5EF4-FFF2-40B4-BE49-F238E27FC236}">
                  <a16:creationId xmlns:a16="http://schemas.microsoft.com/office/drawing/2014/main" id="{3EA5B752-0F48-98BE-94F5-B84685E60D2D}"/>
                </a:ext>
              </a:extLst>
            </p:cNvPr>
            <p:cNvSpPr>
              <a:spLocks noChangeShapeType="1"/>
            </p:cNvSpPr>
            <p:nvPr/>
          </p:nvSpPr>
          <p:spPr bwMode="auto">
            <a:xfrm>
              <a:off x="3016" y="2832"/>
              <a:ext cx="0" cy="176"/>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pPr eaLnBrk="1" hangingPunct="1">
                <a:defRPr/>
              </a:pPr>
              <a:endParaRPr lang="ar-EG">
                <a:latin typeface="Times New Roman" pitchFamily="18" charset="0"/>
                <a:cs typeface="Times New Roman" pitchFamily="18" charset="0"/>
              </a:endParaRPr>
            </a:p>
          </p:txBody>
        </p:sp>
        <p:sp>
          <p:nvSpPr>
            <p:cNvPr id="32785" name="Line 17">
              <a:extLst>
                <a:ext uri="{FF2B5EF4-FFF2-40B4-BE49-F238E27FC236}">
                  <a16:creationId xmlns:a16="http://schemas.microsoft.com/office/drawing/2014/main" id="{D5909E23-85FE-D0CE-B22B-2234121052B5}"/>
                </a:ext>
              </a:extLst>
            </p:cNvPr>
            <p:cNvSpPr>
              <a:spLocks noChangeShapeType="1"/>
            </p:cNvSpPr>
            <p:nvPr/>
          </p:nvSpPr>
          <p:spPr bwMode="auto">
            <a:xfrm>
              <a:off x="3024" y="1872"/>
              <a:ext cx="0" cy="256"/>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pPr eaLnBrk="1" hangingPunct="1">
                <a:defRPr/>
              </a:pPr>
              <a:endParaRPr lang="ar-EG">
                <a:latin typeface="Times New Roman" pitchFamily="18" charset="0"/>
                <a:cs typeface="Times New Roman" pitchFamily="18" charset="0"/>
              </a:endParaRPr>
            </a:p>
          </p:txBody>
        </p:sp>
        <p:sp>
          <p:nvSpPr>
            <p:cNvPr id="32786" name="Text Box 18">
              <a:extLst>
                <a:ext uri="{FF2B5EF4-FFF2-40B4-BE49-F238E27FC236}">
                  <a16:creationId xmlns:a16="http://schemas.microsoft.com/office/drawing/2014/main" id="{5DCC60FD-9507-959E-BA8C-CCA0A2EFD36F}"/>
                </a:ext>
              </a:extLst>
            </p:cNvPr>
            <p:cNvSpPr txBox="1">
              <a:spLocks noChangeArrowheads="1"/>
            </p:cNvSpPr>
            <p:nvPr/>
          </p:nvSpPr>
          <p:spPr bwMode="auto">
            <a:xfrm>
              <a:off x="3234" y="3186"/>
              <a:ext cx="720" cy="352"/>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ctr" eaLnBrk="1" hangingPunct="1">
                <a:spcBef>
                  <a:spcPct val="50000"/>
                </a:spcBef>
                <a:defRPr/>
              </a:pPr>
              <a:r>
                <a:rPr lang="en-US" sz="1200">
                  <a:latin typeface="Times New Roman" pitchFamily="18" charset="0"/>
                  <a:cs typeface="Times New Roman" pitchFamily="18" charset="0"/>
                </a:rPr>
                <a:t> </a:t>
              </a:r>
            </a:p>
            <a:p>
              <a:pPr algn="ctr" eaLnBrk="1" hangingPunct="1">
                <a:spcBef>
                  <a:spcPct val="50000"/>
                </a:spcBef>
                <a:defRPr/>
              </a:pPr>
              <a:endParaRPr lang="en-US" sz="1200">
                <a:latin typeface="Times New Roman" pitchFamily="18" charset="0"/>
                <a:cs typeface="Times New Roman" pitchFamily="18" charset="0"/>
              </a:endParaRPr>
            </a:p>
          </p:txBody>
        </p:sp>
        <p:sp>
          <p:nvSpPr>
            <p:cNvPr id="32787" name="Text Box 19">
              <a:extLst>
                <a:ext uri="{FF2B5EF4-FFF2-40B4-BE49-F238E27FC236}">
                  <a16:creationId xmlns:a16="http://schemas.microsoft.com/office/drawing/2014/main" id="{98C8BA06-8478-4AE8-8FB3-C95E46934931}"/>
                </a:ext>
              </a:extLst>
            </p:cNvPr>
            <p:cNvSpPr txBox="1">
              <a:spLocks noChangeArrowheads="1"/>
            </p:cNvSpPr>
            <p:nvPr/>
          </p:nvSpPr>
          <p:spPr bwMode="auto">
            <a:xfrm>
              <a:off x="4400" y="3186"/>
              <a:ext cx="720" cy="352"/>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ctr" eaLnBrk="1" hangingPunct="1">
                <a:spcBef>
                  <a:spcPct val="50000"/>
                </a:spcBef>
                <a:defRPr/>
              </a:pPr>
              <a:r>
                <a:rPr lang="en-US" sz="1200">
                  <a:latin typeface="Times New Roman" pitchFamily="18" charset="0"/>
                  <a:cs typeface="Times New Roman" pitchFamily="18" charset="0"/>
                </a:rPr>
                <a:t> </a:t>
              </a:r>
            </a:p>
            <a:p>
              <a:pPr algn="ctr" eaLnBrk="1" hangingPunct="1">
                <a:spcBef>
                  <a:spcPct val="50000"/>
                </a:spcBef>
                <a:defRPr/>
              </a:pPr>
              <a:endParaRPr lang="en-US" sz="1200">
                <a:latin typeface="Times New Roman" pitchFamily="18" charset="0"/>
                <a:cs typeface="Times New Roman" pitchFamily="18" charset="0"/>
              </a:endParaRPr>
            </a:p>
          </p:txBody>
        </p:sp>
        <p:grpSp>
          <p:nvGrpSpPr>
            <p:cNvPr id="30733" name="Group 25">
              <a:extLst>
                <a:ext uri="{FF2B5EF4-FFF2-40B4-BE49-F238E27FC236}">
                  <a16:creationId xmlns:a16="http://schemas.microsoft.com/office/drawing/2014/main" id="{286495CB-FDBC-4C3B-F428-29843B5B206C}"/>
                </a:ext>
              </a:extLst>
            </p:cNvPr>
            <p:cNvGrpSpPr>
              <a:grpSpLocks/>
            </p:cNvGrpSpPr>
            <p:nvPr/>
          </p:nvGrpSpPr>
          <p:grpSpPr bwMode="auto">
            <a:xfrm>
              <a:off x="1232" y="3016"/>
              <a:ext cx="3544" cy="184"/>
              <a:chOff x="1232" y="3016"/>
              <a:chExt cx="3544" cy="184"/>
            </a:xfrm>
          </p:grpSpPr>
          <p:sp>
            <p:nvSpPr>
              <p:cNvPr id="32783" name="Line 15">
                <a:extLst>
                  <a:ext uri="{FF2B5EF4-FFF2-40B4-BE49-F238E27FC236}">
                    <a16:creationId xmlns:a16="http://schemas.microsoft.com/office/drawing/2014/main" id="{806F8D17-227C-5A92-6973-E521CE27C6BA}"/>
                  </a:ext>
                </a:extLst>
              </p:cNvPr>
              <p:cNvSpPr>
                <a:spLocks noChangeShapeType="1"/>
              </p:cNvSpPr>
              <p:nvPr/>
            </p:nvSpPr>
            <p:spPr bwMode="auto">
              <a:xfrm flipH="1">
                <a:off x="1232" y="3016"/>
                <a:ext cx="3536" cy="0"/>
              </a:xfrm>
              <a:prstGeom prst="lin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eaLnBrk="1" hangingPunct="1">
                  <a:defRPr/>
                </a:pPr>
                <a:endParaRPr lang="ar-EG">
                  <a:latin typeface="Times New Roman" pitchFamily="18" charset="0"/>
                  <a:cs typeface="Times New Roman" pitchFamily="18" charset="0"/>
                </a:endParaRPr>
              </a:p>
            </p:txBody>
          </p:sp>
          <p:sp>
            <p:nvSpPr>
              <p:cNvPr id="32788" name="Line 20">
                <a:extLst>
                  <a:ext uri="{FF2B5EF4-FFF2-40B4-BE49-F238E27FC236}">
                    <a16:creationId xmlns:a16="http://schemas.microsoft.com/office/drawing/2014/main" id="{4CB1C784-540C-A543-F2BC-2C65C3907D18}"/>
                  </a:ext>
                </a:extLst>
              </p:cNvPr>
              <p:cNvSpPr>
                <a:spLocks noChangeShapeType="1"/>
              </p:cNvSpPr>
              <p:nvPr/>
            </p:nvSpPr>
            <p:spPr bwMode="auto">
              <a:xfrm>
                <a:off x="1240" y="3024"/>
                <a:ext cx="0" cy="168"/>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pPr eaLnBrk="1" hangingPunct="1">
                  <a:defRPr/>
                </a:pPr>
                <a:endParaRPr lang="ar-EG">
                  <a:latin typeface="Times New Roman" pitchFamily="18" charset="0"/>
                  <a:cs typeface="Times New Roman" pitchFamily="18" charset="0"/>
                </a:endParaRPr>
              </a:p>
            </p:txBody>
          </p:sp>
          <p:sp>
            <p:nvSpPr>
              <p:cNvPr id="32790" name="Line 22">
                <a:extLst>
                  <a:ext uri="{FF2B5EF4-FFF2-40B4-BE49-F238E27FC236}">
                    <a16:creationId xmlns:a16="http://schemas.microsoft.com/office/drawing/2014/main" id="{7B45E8F2-664E-5B44-349E-7CB5F4622499}"/>
                  </a:ext>
                </a:extLst>
              </p:cNvPr>
              <p:cNvSpPr>
                <a:spLocks noChangeShapeType="1"/>
              </p:cNvSpPr>
              <p:nvPr/>
            </p:nvSpPr>
            <p:spPr bwMode="auto">
              <a:xfrm>
                <a:off x="2408" y="3024"/>
                <a:ext cx="0" cy="176"/>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pPr eaLnBrk="1" hangingPunct="1">
                  <a:defRPr/>
                </a:pPr>
                <a:endParaRPr lang="ar-EG">
                  <a:latin typeface="Times New Roman" pitchFamily="18" charset="0"/>
                  <a:cs typeface="Times New Roman" pitchFamily="18" charset="0"/>
                </a:endParaRPr>
              </a:p>
            </p:txBody>
          </p:sp>
          <p:sp>
            <p:nvSpPr>
              <p:cNvPr id="32791" name="Line 23">
                <a:extLst>
                  <a:ext uri="{FF2B5EF4-FFF2-40B4-BE49-F238E27FC236}">
                    <a16:creationId xmlns:a16="http://schemas.microsoft.com/office/drawing/2014/main" id="{A88F1539-901F-BB76-9245-50D0B51935F4}"/>
                  </a:ext>
                </a:extLst>
              </p:cNvPr>
              <p:cNvSpPr>
                <a:spLocks noChangeShapeType="1"/>
              </p:cNvSpPr>
              <p:nvPr/>
            </p:nvSpPr>
            <p:spPr bwMode="auto">
              <a:xfrm>
                <a:off x="3568" y="3024"/>
                <a:ext cx="0" cy="168"/>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pPr eaLnBrk="1" hangingPunct="1">
                  <a:defRPr/>
                </a:pPr>
                <a:endParaRPr lang="ar-EG">
                  <a:latin typeface="Times New Roman" pitchFamily="18" charset="0"/>
                  <a:cs typeface="Times New Roman" pitchFamily="18" charset="0"/>
                </a:endParaRPr>
              </a:p>
            </p:txBody>
          </p:sp>
          <p:sp>
            <p:nvSpPr>
              <p:cNvPr id="32792" name="Line 24">
                <a:extLst>
                  <a:ext uri="{FF2B5EF4-FFF2-40B4-BE49-F238E27FC236}">
                    <a16:creationId xmlns:a16="http://schemas.microsoft.com/office/drawing/2014/main" id="{FDDFEA19-D997-BBDA-E355-79DFED8BB634}"/>
                  </a:ext>
                </a:extLst>
              </p:cNvPr>
              <p:cNvSpPr>
                <a:spLocks noChangeShapeType="1"/>
              </p:cNvSpPr>
              <p:nvPr/>
            </p:nvSpPr>
            <p:spPr bwMode="auto">
              <a:xfrm>
                <a:off x="4776" y="3024"/>
                <a:ext cx="0" cy="168"/>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pPr eaLnBrk="1" hangingPunct="1">
                  <a:defRPr/>
                </a:pPr>
                <a:endParaRPr lang="ar-EG">
                  <a:latin typeface="Times New Roman" pitchFamily="18" charset="0"/>
                  <a:cs typeface="Times New Roman" pitchFamily="18" charset="0"/>
                </a:endParaRPr>
              </a:p>
            </p:txBody>
          </p:sp>
        </p:grpSp>
        <p:grpSp>
          <p:nvGrpSpPr>
            <p:cNvPr id="30734" name="Group 26">
              <a:extLst>
                <a:ext uri="{FF2B5EF4-FFF2-40B4-BE49-F238E27FC236}">
                  <a16:creationId xmlns:a16="http://schemas.microsoft.com/office/drawing/2014/main" id="{8FFBAFE0-A151-53D9-089C-A05C2D3FDA49}"/>
                </a:ext>
              </a:extLst>
            </p:cNvPr>
            <p:cNvGrpSpPr>
              <a:grpSpLocks/>
            </p:cNvGrpSpPr>
            <p:nvPr/>
          </p:nvGrpSpPr>
          <p:grpSpPr bwMode="auto">
            <a:xfrm rot="10800000">
              <a:off x="1224" y="3520"/>
              <a:ext cx="3544" cy="184"/>
              <a:chOff x="1232" y="3016"/>
              <a:chExt cx="3544" cy="184"/>
            </a:xfrm>
          </p:grpSpPr>
          <p:sp>
            <p:nvSpPr>
              <p:cNvPr id="32795" name="Line 27">
                <a:extLst>
                  <a:ext uri="{FF2B5EF4-FFF2-40B4-BE49-F238E27FC236}">
                    <a16:creationId xmlns:a16="http://schemas.microsoft.com/office/drawing/2014/main" id="{0B60F9AB-E12F-82A5-6D4D-7ED56057B149}"/>
                  </a:ext>
                </a:extLst>
              </p:cNvPr>
              <p:cNvSpPr>
                <a:spLocks noChangeShapeType="1"/>
              </p:cNvSpPr>
              <p:nvPr/>
            </p:nvSpPr>
            <p:spPr bwMode="auto">
              <a:xfrm flipH="1">
                <a:off x="1239" y="3016"/>
                <a:ext cx="3536" cy="0"/>
              </a:xfrm>
              <a:prstGeom prst="lin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eaLnBrk="1" hangingPunct="1">
                  <a:defRPr/>
                </a:pPr>
                <a:endParaRPr lang="ar-EG">
                  <a:latin typeface="Times New Roman" pitchFamily="18" charset="0"/>
                  <a:cs typeface="Times New Roman" pitchFamily="18" charset="0"/>
                </a:endParaRPr>
              </a:p>
            </p:txBody>
          </p:sp>
          <p:sp>
            <p:nvSpPr>
              <p:cNvPr id="32796" name="Line 28">
                <a:extLst>
                  <a:ext uri="{FF2B5EF4-FFF2-40B4-BE49-F238E27FC236}">
                    <a16:creationId xmlns:a16="http://schemas.microsoft.com/office/drawing/2014/main" id="{03CF6761-5A74-212A-D080-360DEC24FA45}"/>
                  </a:ext>
                </a:extLst>
              </p:cNvPr>
              <p:cNvSpPr>
                <a:spLocks noChangeShapeType="1"/>
              </p:cNvSpPr>
              <p:nvPr/>
            </p:nvSpPr>
            <p:spPr bwMode="auto">
              <a:xfrm>
                <a:off x="1240" y="3024"/>
                <a:ext cx="0" cy="168"/>
              </a:xfrm>
              <a:prstGeom prst="lin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eaLnBrk="1" hangingPunct="1">
                  <a:defRPr/>
                </a:pPr>
                <a:endParaRPr lang="ar-EG">
                  <a:latin typeface="Times New Roman" pitchFamily="18" charset="0"/>
                  <a:cs typeface="Times New Roman" pitchFamily="18" charset="0"/>
                </a:endParaRPr>
              </a:p>
            </p:txBody>
          </p:sp>
          <p:sp>
            <p:nvSpPr>
              <p:cNvPr id="32797" name="Line 29">
                <a:extLst>
                  <a:ext uri="{FF2B5EF4-FFF2-40B4-BE49-F238E27FC236}">
                    <a16:creationId xmlns:a16="http://schemas.microsoft.com/office/drawing/2014/main" id="{5D9527BF-AFA3-7609-CA78-53C807E7192E}"/>
                  </a:ext>
                </a:extLst>
              </p:cNvPr>
              <p:cNvSpPr>
                <a:spLocks noChangeShapeType="1"/>
              </p:cNvSpPr>
              <p:nvPr/>
            </p:nvSpPr>
            <p:spPr bwMode="auto">
              <a:xfrm>
                <a:off x="2415" y="3024"/>
                <a:ext cx="0" cy="176"/>
              </a:xfrm>
              <a:prstGeom prst="lin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eaLnBrk="1" hangingPunct="1">
                  <a:defRPr/>
                </a:pPr>
                <a:endParaRPr lang="ar-EG">
                  <a:latin typeface="Times New Roman" pitchFamily="18" charset="0"/>
                  <a:cs typeface="Times New Roman" pitchFamily="18" charset="0"/>
                </a:endParaRPr>
              </a:p>
            </p:txBody>
          </p:sp>
          <p:sp>
            <p:nvSpPr>
              <p:cNvPr id="32798" name="Line 30">
                <a:extLst>
                  <a:ext uri="{FF2B5EF4-FFF2-40B4-BE49-F238E27FC236}">
                    <a16:creationId xmlns:a16="http://schemas.microsoft.com/office/drawing/2014/main" id="{4BED7178-E710-C203-6A09-6DCEA77948AC}"/>
                  </a:ext>
                </a:extLst>
              </p:cNvPr>
              <p:cNvSpPr>
                <a:spLocks noChangeShapeType="1"/>
              </p:cNvSpPr>
              <p:nvPr/>
            </p:nvSpPr>
            <p:spPr bwMode="auto">
              <a:xfrm>
                <a:off x="3575" y="3024"/>
                <a:ext cx="0" cy="168"/>
              </a:xfrm>
              <a:prstGeom prst="lin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eaLnBrk="1" hangingPunct="1">
                  <a:defRPr/>
                </a:pPr>
                <a:endParaRPr lang="ar-EG">
                  <a:latin typeface="Times New Roman" pitchFamily="18" charset="0"/>
                  <a:cs typeface="Times New Roman" pitchFamily="18" charset="0"/>
                </a:endParaRPr>
              </a:p>
            </p:txBody>
          </p:sp>
          <p:sp>
            <p:nvSpPr>
              <p:cNvPr id="32799" name="Line 31">
                <a:extLst>
                  <a:ext uri="{FF2B5EF4-FFF2-40B4-BE49-F238E27FC236}">
                    <a16:creationId xmlns:a16="http://schemas.microsoft.com/office/drawing/2014/main" id="{73E37B91-D81E-F0B3-1D49-42C44B4B563C}"/>
                  </a:ext>
                </a:extLst>
              </p:cNvPr>
              <p:cNvSpPr>
                <a:spLocks noChangeShapeType="1"/>
              </p:cNvSpPr>
              <p:nvPr/>
            </p:nvSpPr>
            <p:spPr bwMode="auto">
              <a:xfrm>
                <a:off x="4777" y="3024"/>
                <a:ext cx="0" cy="168"/>
              </a:xfrm>
              <a:prstGeom prst="lin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eaLnBrk="1" hangingPunct="1">
                  <a:defRPr/>
                </a:pPr>
                <a:endParaRPr lang="ar-EG">
                  <a:latin typeface="Times New Roman" pitchFamily="18" charset="0"/>
                  <a:cs typeface="Times New Roman" pitchFamily="18" charset="0"/>
                </a:endParaRPr>
              </a:p>
            </p:txBody>
          </p:sp>
        </p:grpSp>
        <p:sp>
          <p:nvSpPr>
            <p:cNvPr id="32800" name="Line 32">
              <a:extLst>
                <a:ext uri="{FF2B5EF4-FFF2-40B4-BE49-F238E27FC236}">
                  <a16:creationId xmlns:a16="http://schemas.microsoft.com/office/drawing/2014/main" id="{158347E0-61FF-EB98-F756-97FDA5057049}"/>
                </a:ext>
              </a:extLst>
            </p:cNvPr>
            <p:cNvSpPr>
              <a:spLocks noChangeShapeType="1"/>
            </p:cNvSpPr>
            <p:nvPr/>
          </p:nvSpPr>
          <p:spPr bwMode="auto">
            <a:xfrm>
              <a:off x="3040" y="3712"/>
              <a:ext cx="0" cy="256"/>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pPr eaLnBrk="1" hangingPunct="1">
                <a:defRPr/>
              </a:pPr>
              <a:endParaRPr lang="ar-EG">
                <a:latin typeface="Times New Roman" pitchFamily="18" charset="0"/>
                <a:cs typeface="Times New Roman" pitchFamily="18" charset="0"/>
              </a:endParaRPr>
            </a:p>
          </p:txBody>
        </p:sp>
      </p:gr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a:extLst>
              <a:ext uri="{FF2B5EF4-FFF2-40B4-BE49-F238E27FC236}">
                <a16:creationId xmlns:a16="http://schemas.microsoft.com/office/drawing/2014/main" id="{802F6BAE-CD81-5957-152E-6AE719A4082B}"/>
              </a:ext>
            </a:extLst>
          </p:cNvPr>
          <p:cNvSpPr>
            <a:spLocks noGrp="1" noChangeArrowheads="1"/>
          </p:cNvSpPr>
          <p:nvPr>
            <p:ph idx="1"/>
          </p:nvPr>
        </p:nvSpPr>
        <p:spPr>
          <a:xfrm>
            <a:off x="2135189" y="1341438"/>
            <a:ext cx="7500937" cy="5357812"/>
          </a:xfrm>
        </p:spPr>
        <p:txBody>
          <a:bodyPr/>
          <a:lstStyle/>
          <a:p>
            <a:pPr eaLnBrk="1" hangingPunct="1"/>
            <a:r>
              <a:rPr lang="en-US" altLang="en-US">
                <a:latin typeface="Times New Roman" panose="02020603050405020304" pitchFamily="18" charset="0"/>
                <a:cs typeface="Times New Roman" panose="02020603050405020304" pitchFamily="18" charset="0"/>
              </a:rPr>
              <a:t>Example:</a:t>
            </a:r>
          </a:p>
          <a:p>
            <a:pPr eaLnBrk="1" hangingPunct="1"/>
            <a:endParaRPr lang="en-US" altLang="en-US">
              <a:latin typeface="Times New Roman" panose="02020603050405020304" pitchFamily="18" charset="0"/>
              <a:cs typeface="Times New Roman" panose="02020603050405020304" pitchFamily="18" charset="0"/>
            </a:endParaRPr>
          </a:p>
        </p:txBody>
      </p:sp>
      <p:sp>
        <p:nvSpPr>
          <p:cNvPr id="31747" name="Slide Number Placeholder 5">
            <a:extLst>
              <a:ext uri="{FF2B5EF4-FFF2-40B4-BE49-F238E27FC236}">
                <a16:creationId xmlns:a16="http://schemas.microsoft.com/office/drawing/2014/main" id="{867CF6E5-62AB-E724-BF10-D2CCCB164B1C}"/>
              </a:ext>
            </a:extLst>
          </p:cNvPr>
          <p:cNvSpPr>
            <a:spLocks noGrp="1"/>
          </p:cNvSpPr>
          <p:nvPr>
            <p:ph type="sldNum" sz="quarter" idx="12"/>
          </p:nvPr>
        </p:nvSpPr>
        <p:spPr bwMode="auto">
          <a:xfrm>
            <a:off x="8647113" y="6408738"/>
            <a:ext cx="36671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defPPr>
              <a:defRPr lang="fr-CA"/>
            </a:defPPr>
            <a:lvl1pPr algn="r" rtl="0" eaLnBrk="1" fontAlgn="base" hangingPunct="1">
              <a:spcBef>
                <a:spcPct val="0"/>
              </a:spcBef>
              <a:spcAft>
                <a:spcPct val="0"/>
              </a:spcAft>
              <a:defRPr sz="10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spcBef>
                <a:spcPct val="0"/>
              </a:spcBef>
              <a:buClrTx/>
              <a:buSzTx/>
              <a:buFontTx/>
              <a:buNone/>
            </a:pPr>
            <a:fld id="{6FFBCFD3-B240-4323-A10E-02572ECAFC0C}" type="slidenum">
              <a:rPr lang="ar-SA" altLang="en-US" smtClean="0"/>
              <a:pPr>
                <a:spcBef>
                  <a:spcPct val="0"/>
                </a:spcBef>
                <a:buClrTx/>
                <a:buSzTx/>
                <a:buFontTx/>
                <a:buNone/>
              </a:pPr>
              <a:t>71</a:t>
            </a:fld>
            <a:endParaRPr lang="en-US" altLang="en-US" sz="1000">
              <a:latin typeface="Times New Roman" panose="02020603050405020304" pitchFamily="18" charset="0"/>
              <a:cs typeface="Times New Roman" panose="02020603050405020304" pitchFamily="18" charset="0"/>
            </a:endParaRPr>
          </a:p>
        </p:txBody>
      </p:sp>
      <p:sp>
        <p:nvSpPr>
          <p:cNvPr id="2" name="Rectangle 2">
            <a:extLst>
              <a:ext uri="{FF2B5EF4-FFF2-40B4-BE49-F238E27FC236}">
                <a16:creationId xmlns:a16="http://schemas.microsoft.com/office/drawing/2014/main" id="{664C1AB6-8E22-160B-E788-EC5AA0689C38}"/>
              </a:ext>
            </a:extLst>
          </p:cNvPr>
          <p:cNvSpPr>
            <a:spLocks noGrp="1" noChangeArrowheads="1"/>
          </p:cNvSpPr>
          <p:nvPr>
            <p:ph type="title"/>
          </p:nvPr>
        </p:nvSpPr>
        <p:spPr/>
        <p:txBody>
          <a:bodyPr/>
          <a:lstStyle/>
          <a:p>
            <a:pPr>
              <a:defRPr/>
            </a:pPr>
            <a:r>
              <a:rPr lang="en-US" sz="3200" dirty="0"/>
              <a:t>Case Structure</a:t>
            </a:r>
          </a:p>
        </p:txBody>
      </p:sp>
      <p:grpSp>
        <p:nvGrpSpPr>
          <p:cNvPr id="31749" name="Group 96">
            <a:extLst>
              <a:ext uri="{FF2B5EF4-FFF2-40B4-BE49-F238E27FC236}">
                <a16:creationId xmlns:a16="http://schemas.microsoft.com/office/drawing/2014/main" id="{8DE037DE-4916-9B68-EF61-AE531563B02D}"/>
              </a:ext>
            </a:extLst>
          </p:cNvPr>
          <p:cNvGrpSpPr>
            <a:grpSpLocks/>
          </p:cNvGrpSpPr>
          <p:nvPr/>
        </p:nvGrpSpPr>
        <p:grpSpPr bwMode="auto">
          <a:xfrm>
            <a:off x="2063750" y="2239963"/>
            <a:ext cx="8039100" cy="3492500"/>
            <a:chOff x="889000" y="2819400"/>
            <a:chExt cx="8039100" cy="3492500"/>
          </a:xfrm>
        </p:grpSpPr>
        <p:grpSp>
          <p:nvGrpSpPr>
            <p:cNvPr id="31750" name="Group 4">
              <a:extLst>
                <a:ext uri="{FF2B5EF4-FFF2-40B4-BE49-F238E27FC236}">
                  <a16:creationId xmlns:a16="http://schemas.microsoft.com/office/drawing/2014/main" id="{48DBF3C0-1659-AB41-2457-7E6447A56E1D}"/>
                </a:ext>
              </a:extLst>
            </p:cNvPr>
            <p:cNvGrpSpPr>
              <a:grpSpLocks/>
            </p:cNvGrpSpPr>
            <p:nvPr/>
          </p:nvGrpSpPr>
          <p:grpSpPr bwMode="auto">
            <a:xfrm>
              <a:off x="1562100" y="2984500"/>
              <a:ext cx="6692900" cy="3327400"/>
              <a:chOff x="984" y="1880"/>
              <a:chExt cx="4216" cy="2096"/>
            </a:xfrm>
          </p:grpSpPr>
          <p:grpSp>
            <p:nvGrpSpPr>
              <p:cNvPr id="31759" name="Group 5">
                <a:extLst>
                  <a:ext uri="{FF2B5EF4-FFF2-40B4-BE49-F238E27FC236}">
                    <a16:creationId xmlns:a16="http://schemas.microsoft.com/office/drawing/2014/main" id="{A9458AF4-1DD3-CDE2-A9BF-8ABAC267032F}"/>
                  </a:ext>
                </a:extLst>
              </p:cNvPr>
              <p:cNvGrpSpPr>
                <a:grpSpLocks/>
              </p:cNvGrpSpPr>
              <p:nvPr/>
            </p:nvGrpSpPr>
            <p:grpSpPr bwMode="auto">
              <a:xfrm>
                <a:off x="984" y="1880"/>
                <a:ext cx="4216" cy="2096"/>
                <a:chOff x="904" y="1872"/>
                <a:chExt cx="4216" cy="2096"/>
              </a:xfrm>
            </p:grpSpPr>
            <p:sp>
              <p:nvSpPr>
                <p:cNvPr id="117" name="Text Box 6">
                  <a:extLst>
                    <a:ext uri="{FF2B5EF4-FFF2-40B4-BE49-F238E27FC236}">
                      <a16:creationId xmlns:a16="http://schemas.microsoft.com/office/drawing/2014/main" id="{D7C38502-82ED-10F9-69DE-0414FC7CA63C}"/>
                    </a:ext>
                  </a:extLst>
                </p:cNvPr>
                <p:cNvSpPr txBox="1">
                  <a:spLocks noChangeArrowheads="1"/>
                </p:cNvSpPr>
                <p:nvPr/>
              </p:nvSpPr>
              <p:spPr bwMode="auto">
                <a:xfrm>
                  <a:off x="904" y="3186"/>
                  <a:ext cx="720" cy="352"/>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ctr" eaLnBrk="1" hangingPunct="1">
                    <a:spcBef>
                      <a:spcPct val="50000"/>
                    </a:spcBef>
                    <a:defRPr/>
                  </a:pPr>
                  <a:r>
                    <a:rPr lang="en-US" sz="1200">
                      <a:latin typeface="Times New Roman" pitchFamily="18" charset="0"/>
                      <a:cs typeface="Times New Roman" pitchFamily="18" charset="0"/>
                    </a:rPr>
                    <a:t> </a:t>
                  </a:r>
                </a:p>
                <a:p>
                  <a:pPr algn="ctr" eaLnBrk="1" hangingPunct="1">
                    <a:spcBef>
                      <a:spcPct val="50000"/>
                    </a:spcBef>
                    <a:defRPr/>
                  </a:pPr>
                  <a:endParaRPr lang="en-US" sz="1200">
                    <a:latin typeface="Times New Roman" pitchFamily="18" charset="0"/>
                    <a:cs typeface="Times New Roman" pitchFamily="18" charset="0"/>
                  </a:endParaRPr>
                </a:p>
              </p:txBody>
            </p:sp>
            <p:sp>
              <p:nvSpPr>
                <p:cNvPr id="118" name="AutoShape 7">
                  <a:extLst>
                    <a:ext uri="{FF2B5EF4-FFF2-40B4-BE49-F238E27FC236}">
                      <a16:creationId xmlns:a16="http://schemas.microsoft.com/office/drawing/2014/main" id="{3749C76C-ED97-2BE6-9B4F-CA7BD67599A0}"/>
                    </a:ext>
                  </a:extLst>
                </p:cNvPr>
                <p:cNvSpPr>
                  <a:spLocks noChangeArrowheads="1"/>
                </p:cNvSpPr>
                <p:nvPr/>
              </p:nvSpPr>
              <p:spPr bwMode="auto">
                <a:xfrm>
                  <a:off x="2576" y="2104"/>
                  <a:ext cx="888" cy="720"/>
                </a:xfrm>
                <a:prstGeom prst="flowChartDecision">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eaLnBrk="1" hangingPunct="1">
                    <a:defRPr/>
                  </a:pPr>
                  <a:endParaRPr lang="ar-EG">
                    <a:latin typeface="Times New Roman" pitchFamily="18" charset="0"/>
                    <a:cs typeface="Times New Roman" pitchFamily="18" charset="0"/>
                  </a:endParaRPr>
                </a:p>
              </p:txBody>
            </p:sp>
            <p:sp>
              <p:nvSpPr>
                <p:cNvPr id="119" name="Text Box 8">
                  <a:extLst>
                    <a:ext uri="{FF2B5EF4-FFF2-40B4-BE49-F238E27FC236}">
                      <a16:creationId xmlns:a16="http://schemas.microsoft.com/office/drawing/2014/main" id="{EA1860A3-45A7-F5AB-990E-3E42C22E23C9}"/>
                    </a:ext>
                  </a:extLst>
                </p:cNvPr>
                <p:cNvSpPr txBox="1">
                  <a:spLocks noChangeArrowheads="1"/>
                </p:cNvSpPr>
                <p:nvPr/>
              </p:nvSpPr>
              <p:spPr bwMode="auto">
                <a:xfrm>
                  <a:off x="2069" y="3186"/>
                  <a:ext cx="720" cy="352"/>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ctr" eaLnBrk="1" hangingPunct="1">
                    <a:spcBef>
                      <a:spcPct val="50000"/>
                    </a:spcBef>
                    <a:defRPr/>
                  </a:pPr>
                  <a:r>
                    <a:rPr lang="en-US" sz="1200">
                      <a:latin typeface="Times New Roman" pitchFamily="18" charset="0"/>
                      <a:cs typeface="Times New Roman" pitchFamily="18" charset="0"/>
                    </a:rPr>
                    <a:t> </a:t>
                  </a:r>
                </a:p>
                <a:p>
                  <a:pPr algn="ctr" eaLnBrk="1" hangingPunct="1">
                    <a:spcBef>
                      <a:spcPct val="50000"/>
                    </a:spcBef>
                    <a:defRPr/>
                  </a:pPr>
                  <a:endParaRPr lang="en-US" sz="1200">
                    <a:latin typeface="Times New Roman" pitchFamily="18" charset="0"/>
                    <a:cs typeface="Times New Roman" pitchFamily="18" charset="0"/>
                  </a:endParaRPr>
                </a:p>
              </p:txBody>
            </p:sp>
            <p:sp>
              <p:nvSpPr>
                <p:cNvPr id="120" name="Line 9">
                  <a:extLst>
                    <a:ext uri="{FF2B5EF4-FFF2-40B4-BE49-F238E27FC236}">
                      <a16:creationId xmlns:a16="http://schemas.microsoft.com/office/drawing/2014/main" id="{8BBE774E-14D3-57BB-8B22-2C592F509B1B}"/>
                    </a:ext>
                  </a:extLst>
                </p:cNvPr>
                <p:cNvSpPr>
                  <a:spLocks noChangeShapeType="1"/>
                </p:cNvSpPr>
                <p:nvPr/>
              </p:nvSpPr>
              <p:spPr bwMode="auto">
                <a:xfrm>
                  <a:off x="3016" y="2832"/>
                  <a:ext cx="0" cy="176"/>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pPr eaLnBrk="1" hangingPunct="1">
                    <a:defRPr/>
                  </a:pPr>
                  <a:endParaRPr lang="ar-EG">
                    <a:latin typeface="Times New Roman" pitchFamily="18" charset="0"/>
                    <a:cs typeface="Times New Roman" pitchFamily="18" charset="0"/>
                  </a:endParaRPr>
                </a:p>
              </p:txBody>
            </p:sp>
            <p:sp>
              <p:nvSpPr>
                <p:cNvPr id="121" name="Line 10">
                  <a:extLst>
                    <a:ext uri="{FF2B5EF4-FFF2-40B4-BE49-F238E27FC236}">
                      <a16:creationId xmlns:a16="http://schemas.microsoft.com/office/drawing/2014/main" id="{1DFE9F6A-3EF2-2F17-B005-2309FE114AD2}"/>
                    </a:ext>
                  </a:extLst>
                </p:cNvPr>
                <p:cNvSpPr>
                  <a:spLocks noChangeShapeType="1"/>
                </p:cNvSpPr>
                <p:nvPr/>
              </p:nvSpPr>
              <p:spPr bwMode="auto">
                <a:xfrm>
                  <a:off x="3024" y="1872"/>
                  <a:ext cx="0" cy="256"/>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pPr eaLnBrk="1" hangingPunct="1">
                    <a:defRPr/>
                  </a:pPr>
                  <a:endParaRPr lang="ar-EG">
                    <a:latin typeface="Times New Roman" pitchFamily="18" charset="0"/>
                    <a:cs typeface="Times New Roman" pitchFamily="18" charset="0"/>
                  </a:endParaRPr>
                </a:p>
              </p:txBody>
            </p:sp>
            <p:sp>
              <p:nvSpPr>
                <p:cNvPr id="122" name="Text Box 11">
                  <a:extLst>
                    <a:ext uri="{FF2B5EF4-FFF2-40B4-BE49-F238E27FC236}">
                      <a16:creationId xmlns:a16="http://schemas.microsoft.com/office/drawing/2014/main" id="{0FFEC8C9-F884-C16F-21C3-0952BF2C38A1}"/>
                    </a:ext>
                  </a:extLst>
                </p:cNvPr>
                <p:cNvSpPr txBox="1">
                  <a:spLocks noChangeArrowheads="1"/>
                </p:cNvSpPr>
                <p:nvPr/>
              </p:nvSpPr>
              <p:spPr bwMode="auto">
                <a:xfrm>
                  <a:off x="3234" y="3186"/>
                  <a:ext cx="720" cy="352"/>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ctr" eaLnBrk="1" hangingPunct="1">
                    <a:spcBef>
                      <a:spcPct val="50000"/>
                    </a:spcBef>
                    <a:defRPr/>
                  </a:pPr>
                  <a:r>
                    <a:rPr lang="en-US" sz="1200">
                      <a:latin typeface="Times New Roman" pitchFamily="18" charset="0"/>
                      <a:cs typeface="Times New Roman" pitchFamily="18" charset="0"/>
                    </a:rPr>
                    <a:t> </a:t>
                  </a:r>
                </a:p>
                <a:p>
                  <a:pPr algn="ctr" eaLnBrk="1" hangingPunct="1">
                    <a:spcBef>
                      <a:spcPct val="50000"/>
                    </a:spcBef>
                    <a:defRPr/>
                  </a:pPr>
                  <a:endParaRPr lang="en-US" sz="1200">
                    <a:latin typeface="Times New Roman" pitchFamily="18" charset="0"/>
                    <a:cs typeface="Times New Roman" pitchFamily="18" charset="0"/>
                  </a:endParaRPr>
                </a:p>
              </p:txBody>
            </p:sp>
            <p:sp>
              <p:nvSpPr>
                <p:cNvPr id="123" name="Text Box 12">
                  <a:extLst>
                    <a:ext uri="{FF2B5EF4-FFF2-40B4-BE49-F238E27FC236}">
                      <a16:creationId xmlns:a16="http://schemas.microsoft.com/office/drawing/2014/main" id="{60B6C592-9140-8783-AD15-46EFA3CA9B0E}"/>
                    </a:ext>
                  </a:extLst>
                </p:cNvPr>
                <p:cNvSpPr txBox="1">
                  <a:spLocks noChangeArrowheads="1"/>
                </p:cNvSpPr>
                <p:nvPr/>
              </p:nvSpPr>
              <p:spPr bwMode="auto">
                <a:xfrm>
                  <a:off x="4400" y="3186"/>
                  <a:ext cx="720" cy="352"/>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ctr" eaLnBrk="1" hangingPunct="1">
                    <a:spcBef>
                      <a:spcPct val="50000"/>
                    </a:spcBef>
                    <a:defRPr/>
                  </a:pPr>
                  <a:r>
                    <a:rPr lang="en-US" sz="1200">
                      <a:latin typeface="Times New Roman" pitchFamily="18" charset="0"/>
                      <a:cs typeface="Times New Roman" pitchFamily="18" charset="0"/>
                    </a:rPr>
                    <a:t> </a:t>
                  </a:r>
                </a:p>
                <a:p>
                  <a:pPr algn="ctr" eaLnBrk="1" hangingPunct="1">
                    <a:spcBef>
                      <a:spcPct val="50000"/>
                    </a:spcBef>
                    <a:defRPr/>
                  </a:pPr>
                  <a:endParaRPr lang="en-US" sz="1200">
                    <a:latin typeface="Times New Roman" pitchFamily="18" charset="0"/>
                    <a:cs typeface="Times New Roman" pitchFamily="18" charset="0"/>
                  </a:endParaRPr>
                </a:p>
              </p:txBody>
            </p:sp>
            <p:grpSp>
              <p:nvGrpSpPr>
                <p:cNvPr id="31776" name="Group 13">
                  <a:extLst>
                    <a:ext uri="{FF2B5EF4-FFF2-40B4-BE49-F238E27FC236}">
                      <a16:creationId xmlns:a16="http://schemas.microsoft.com/office/drawing/2014/main" id="{DB6EDBC7-F9AE-3D26-8C46-2D7A01D11DE3}"/>
                    </a:ext>
                  </a:extLst>
                </p:cNvPr>
                <p:cNvGrpSpPr>
                  <a:grpSpLocks/>
                </p:cNvGrpSpPr>
                <p:nvPr/>
              </p:nvGrpSpPr>
              <p:grpSpPr bwMode="auto">
                <a:xfrm>
                  <a:off x="1232" y="3016"/>
                  <a:ext cx="3544" cy="184"/>
                  <a:chOff x="1232" y="3016"/>
                  <a:chExt cx="3544" cy="184"/>
                </a:xfrm>
              </p:grpSpPr>
              <p:sp>
                <p:nvSpPr>
                  <p:cNvPr id="132" name="Line 14">
                    <a:extLst>
                      <a:ext uri="{FF2B5EF4-FFF2-40B4-BE49-F238E27FC236}">
                        <a16:creationId xmlns:a16="http://schemas.microsoft.com/office/drawing/2014/main" id="{C9E6FCA2-8251-CF45-313A-478C1F63CE98}"/>
                      </a:ext>
                    </a:extLst>
                  </p:cNvPr>
                  <p:cNvSpPr>
                    <a:spLocks noChangeShapeType="1"/>
                  </p:cNvSpPr>
                  <p:nvPr/>
                </p:nvSpPr>
                <p:spPr bwMode="auto">
                  <a:xfrm flipH="1">
                    <a:off x="1232" y="3016"/>
                    <a:ext cx="3536" cy="0"/>
                  </a:xfrm>
                  <a:prstGeom prst="lin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eaLnBrk="1" hangingPunct="1">
                      <a:defRPr/>
                    </a:pPr>
                    <a:endParaRPr lang="ar-EG">
                      <a:latin typeface="Times New Roman" pitchFamily="18" charset="0"/>
                      <a:cs typeface="Times New Roman" pitchFamily="18" charset="0"/>
                    </a:endParaRPr>
                  </a:p>
                </p:txBody>
              </p:sp>
              <p:sp>
                <p:nvSpPr>
                  <p:cNvPr id="133" name="Line 15">
                    <a:extLst>
                      <a:ext uri="{FF2B5EF4-FFF2-40B4-BE49-F238E27FC236}">
                        <a16:creationId xmlns:a16="http://schemas.microsoft.com/office/drawing/2014/main" id="{606B7AE1-47A6-434A-B9BE-468862ADCDC9}"/>
                      </a:ext>
                    </a:extLst>
                  </p:cNvPr>
                  <p:cNvSpPr>
                    <a:spLocks noChangeShapeType="1"/>
                  </p:cNvSpPr>
                  <p:nvPr/>
                </p:nvSpPr>
                <p:spPr bwMode="auto">
                  <a:xfrm>
                    <a:off x="1240" y="3024"/>
                    <a:ext cx="0" cy="168"/>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pPr eaLnBrk="1" hangingPunct="1">
                      <a:defRPr/>
                    </a:pPr>
                    <a:endParaRPr lang="ar-EG">
                      <a:latin typeface="Times New Roman" pitchFamily="18" charset="0"/>
                      <a:cs typeface="Times New Roman" pitchFamily="18" charset="0"/>
                    </a:endParaRPr>
                  </a:p>
                </p:txBody>
              </p:sp>
              <p:sp>
                <p:nvSpPr>
                  <p:cNvPr id="134" name="Line 16">
                    <a:extLst>
                      <a:ext uri="{FF2B5EF4-FFF2-40B4-BE49-F238E27FC236}">
                        <a16:creationId xmlns:a16="http://schemas.microsoft.com/office/drawing/2014/main" id="{E5857EDF-6CED-DCC9-7A55-830DF199823C}"/>
                      </a:ext>
                    </a:extLst>
                  </p:cNvPr>
                  <p:cNvSpPr>
                    <a:spLocks noChangeShapeType="1"/>
                  </p:cNvSpPr>
                  <p:nvPr/>
                </p:nvSpPr>
                <p:spPr bwMode="auto">
                  <a:xfrm>
                    <a:off x="2408" y="3024"/>
                    <a:ext cx="0" cy="176"/>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pPr eaLnBrk="1" hangingPunct="1">
                      <a:defRPr/>
                    </a:pPr>
                    <a:endParaRPr lang="ar-EG">
                      <a:latin typeface="Times New Roman" pitchFamily="18" charset="0"/>
                      <a:cs typeface="Times New Roman" pitchFamily="18" charset="0"/>
                    </a:endParaRPr>
                  </a:p>
                </p:txBody>
              </p:sp>
              <p:sp>
                <p:nvSpPr>
                  <p:cNvPr id="135" name="Line 17">
                    <a:extLst>
                      <a:ext uri="{FF2B5EF4-FFF2-40B4-BE49-F238E27FC236}">
                        <a16:creationId xmlns:a16="http://schemas.microsoft.com/office/drawing/2014/main" id="{5DF766F6-D4AF-C4E0-599F-B51B4AC3463F}"/>
                      </a:ext>
                    </a:extLst>
                  </p:cNvPr>
                  <p:cNvSpPr>
                    <a:spLocks noChangeShapeType="1"/>
                  </p:cNvSpPr>
                  <p:nvPr/>
                </p:nvSpPr>
                <p:spPr bwMode="auto">
                  <a:xfrm>
                    <a:off x="3568" y="3024"/>
                    <a:ext cx="0" cy="168"/>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pPr eaLnBrk="1" hangingPunct="1">
                      <a:defRPr/>
                    </a:pPr>
                    <a:endParaRPr lang="ar-EG">
                      <a:latin typeface="Times New Roman" pitchFamily="18" charset="0"/>
                      <a:cs typeface="Times New Roman" pitchFamily="18" charset="0"/>
                    </a:endParaRPr>
                  </a:p>
                </p:txBody>
              </p:sp>
              <p:sp>
                <p:nvSpPr>
                  <p:cNvPr id="136" name="Line 18">
                    <a:extLst>
                      <a:ext uri="{FF2B5EF4-FFF2-40B4-BE49-F238E27FC236}">
                        <a16:creationId xmlns:a16="http://schemas.microsoft.com/office/drawing/2014/main" id="{3D76B39C-B388-6298-8D0C-97E049FF5333}"/>
                      </a:ext>
                    </a:extLst>
                  </p:cNvPr>
                  <p:cNvSpPr>
                    <a:spLocks noChangeShapeType="1"/>
                  </p:cNvSpPr>
                  <p:nvPr/>
                </p:nvSpPr>
                <p:spPr bwMode="auto">
                  <a:xfrm>
                    <a:off x="4776" y="3024"/>
                    <a:ext cx="0" cy="168"/>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pPr eaLnBrk="1" hangingPunct="1">
                      <a:defRPr/>
                    </a:pPr>
                    <a:endParaRPr lang="ar-EG">
                      <a:latin typeface="Times New Roman" pitchFamily="18" charset="0"/>
                      <a:cs typeface="Times New Roman" pitchFamily="18" charset="0"/>
                    </a:endParaRPr>
                  </a:p>
                </p:txBody>
              </p:sp>
            </p:grpSp>
            <p:grpSp>
              <p:nvGrpSpPr>
                <p:cNvPr id="31777" name="Group 19">
                  <a:extLst>
                    <a:ext uri="{FF2B5EF4-FFF2-40B4-BE49-F238E27FC236}">
                      <a16:creationId xmlns:a16="http://schemas.microsoft.com/office/drawing/2014/main" id="{1D34B20F-1984-CE7E-DB6D-AD80F9A559EC}"/>
                    </a:ext>
                  </a:extLst>
                </p:cNvPr>
                <p:cNvGrpSpPr>
                  <a:grpSpLocks/>
                </p:cNvGrpSpPr>
                <p:nvPr/>
              </p:nvGrpSpPr>
              <p:grpSpPr bwMode="auto">
                <a:xfrm rot="10800000">
                  <a:off x="1224" y="3520"/>
                  <a:ext cx="3544" cy="184"/>
                  <a:chOff x="1232" y="3016"/>
                  <a:chExt cx="3544" cy="184"/>
                </a:xfrm>
              </p:grpSpPr>
              <p:sp>
                <p:nvSpPr>
                  <p:cNvPr id="127" name="Line 20">
                    <a:extLst>
                      <a:ext uri="{FF2B5EF4-FFF2-40B4-BE49-F238E27FC236}">
                        <a16:creationId xmlns:a16="http://schemas.microsoft.com/office/drawing/2014/main" id="{EFE0C84C-8254-2A85-4BC6-4C1DD9D57B81}"/>
                      </a:ext>
                    </a:extLst>
                  </p:cNvPr>
                  <p:cNvSpPr>
                    <a:spLocks noChangeShapeType="1"/>
                  </p:cNvSpPr>
                  <p:nvPr/>
                </p:nvSpPr>
                <p:spPr bwMode="auto">
                  <a:xfrm flipH="1">
                    <a:off x="1239" y="3016"/>
                    <a:ext cx="3536" cy="0"/>
                  </a:xfrm>
                  <a:prstGeom prst="lin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eaLnBrk="1" hangingPunct="1">
                      <a:defRPr/>
                    </a:pPr>
                    <a:endParaRPr lang="ar-EG">
                      <a:latin typeface="Times New Roman" pitchFamily="18" charset="0"/>
                      <a:cs typeface="Times New Roman" pitchFamily="18" charset="0"/>
                    </a:endParaRPr>
                  </a:p>
                </p:txBody>
              </p:sp>
              <p:sp>
                <p:nvSpPr>
                  <p:cNvPr id="128" name="Line 21">
                    <a:extLst>
                      <a:ext uri="{FF2B5EF4-FFF2-40B4-BE49-F238E27FC236}">
                        <a16:creationId xmlns:a16="http://schemas.microsoft.com/office/drawing/2014/main" id="{B1F90F21-327E-2E83-A564-485499BAFC32}"/>
                      </a:ext>
                    </a:extLst>
                  </p:cNvPr>
                  <p:cNvSpPr>
                    <a:spLocks noChangeShapeType="1"/>
                  </p:cNvSpPr>
                  <p:nvPr/>
                </p:nvSpPr>
                <p:spPr bwMode="auto">
                  <a:xfrm>
                    <a:off x="1240" y="3024"/>
                    <a:ext cx="0" cy="168"/>
                  </a:xfrm>
                  <a:prstGeom prst="lin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eaLnBrk="1" hangingPunct="1">
                      <a:defRPr/>
                    </a:pPr>
                    <a:endParaRPr lang="ar-EG">
                      <a:latin typeface="Times New Roman" pitchFamily="18" charset="0"/>
                      <a:cs typeface="Times New Roman" pitchFamily="18" charset="0"/>
                    </a:endParaRPr>
                  </a:p>
                </p:txBody>
              </p:sp>
              <p:sp>
                <p:nvSpPr>
                  <p:cNvPr id="129" name="Line 22">
                    <a:extLst>
                      <a:ext uri="{FF2B5EF4-FFF2-40B4-BE49-F238E27FC236}">
                        <a16:creationId xmlns:a16="http://schemas.microsoft.com/office/drawing/2014/main" id="{D4ED46E5-98AF-21D2-4D9B-B6F3DFA286FA}"/>
                      </a:ext>
                    </a:extLst>
                  </p:cNvPr>
                  <p:cNvSpPr>
                    <a:spLocks noChangeShapeType="1"/>
                  </p:cNvSpPr>
                  <p:nvPr/>
                </p:nvSpPr>
                <p:spPr bwMode="auto">
                  <a:xfrm>
                    <a:off x="2415" y="3024"/>
                    <a:ext cx="0" cy="176"/>
                  </a:xfrm>
                  <a:prstGeom prst="lin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eaLnBrk="1" hangingPunct="1">
                      <a:defRPr/>
                    </a:pPr>
                    <a:endParaRPr lang="ar-EG">
                      <a:latin typeface="Times New Roman" pitchFamily="18" charset="0"/>
                      <a:cs typeface="Times New Roman" pitchFamily="18" charset="0"/>
                    </a:endParaRPr>
                  </a:p>
                </p:txBody>
              </p:sp>
              <p:sp>
                <p:nvSpPr>
                  <p:cNvPr id="130" name="Line 23">
                    <a:extLst>
                      <a:ext uri="{FF2B5EF4-FFF2-40B4-BE49-F238E27FC236}">
                        <a16:creationId xmlns:a16="http://schemas.microsoft.com/office/drawing/2014/main" id="{C5016B87-1CDA-6422-10E9-03EBCEADEE97}"/>
                      </a:ext>
                    </a:extLst>
                  </p:cNvPr>
                  <p:cNvSpPr>
                    <a:spLocks noChangeShapeType="1"/>
                  </p:cNvSpPr>
                  <p:nvPr/>
                </p:nvSpPr>
                <p:spPr bwMode="auto">
                  <a:xfrm>
                    <a:off x="3575" y="3024"/>
                    <a:ext cx="0" cy="168"/>
                  </a:xfrm>
                  <a:prstGeom prst="lin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eaLnBrk="1" hangingPunct="1">
                      <a:defRPr/>
                    </a:pPr>
                    <a:endParaRPr lang="ar-EG">
                      <a:latin typeface="Times New Roman" pitchFamily="18" charset="0"/>
                      <a:cs typeface="Times New Roman" pitchFamily="18" charset="0"/>
                    </a:endParaRPr>
                  </a:p>
                </p:txBody>
              </p:sp>
              <p:sp>
                <p:nvSpPr>
                  <p:cNvPr id="131" name="Line 24">
                    <a:extLst>
                      <a:ext uri="{FF2B5EF4-FFF2-40B4-BE49-F238E27FC236}">
                        <a16:creationId xmlns:a16="http://schemas.microsoft.com/office/drawing/2014/main" id="{DA36EAF1-E3EB-5E6E-20C3-BB8D847FA175}"/>
                      </a:ext>
                    </a:extLst>
                  </p:cNvPr>
                  <p:cNvSpPr>
                    <a:spLocks noChangeShapeType="1"/>
                  </p:cNvSpPr>
                  <p:nvPr/>
                </p:nvSpPr>
                <p:spPr bwMode="auto">
                  <a:xfrm>
                    <a:off x="4777" y="3024"/>
                    <a:ext cx="0" cy="168"/>
                  </a:xfrm>
                  <a:prstGeom prst="lin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eaLnBrk="1" hangingPunct="1">
                      <a:defRPr/>
                    </a:pPr>
                    <a:endParaRPr lang="ar-EG">
                      <a:latin typeface="Times New Roman" pitchFamily="18" charset="0"/>
                      <a:cs typeface="Times New Roman" pitchFamily="18" charset="0"/>
                    </a:endParaRPr>
                  </a:p>
                </p:txBody>
              </p:sp>
            </p:grpSp>
            <p:sp>
              <p:nvSpPr>
                <p:cNvPr id="126" name="Line 25">
                  <a:extLst>
                    <a:ext uri="{FF2B5EF4-FFF2-40B4-BE49-F238E27FC236}">
                      <a16:creationId xmlns:a16="http://schemas.microsoft.com/office/drawing/2014/main" id="{62E6CA86-6DC3-A8B2-4886-6D6CBBDFCB55}"/>
                    </a:ext>
                  </a:extLst>
                </p:cNvPr>
                <p:cNvSpPr>
                  <a:spLocks noChangeShapeType="1"/>
                </p:cNvSpPr>
                <p:nvPr/>
              </p:nvSpPr>
              <p:spPr bwMode="auto">
                <a:xfrm>
                  <a:off x="3040" y="3712"/>
                  <a:ext cx="0" cy="256"/>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pPr eaLnBrk="1" hangingPunct="1">
                    <a:defRPr/>
                  </a:pPr>
                  <a:endParaRPr lang="ar-EG">
                    <a:latin typeface="Times New Roman" pitchFamily="18" charset="0"/>
                    <a:cs typeface="Times New Roman" pitchFamily="18" charset="0"/>
                  </a:endParaRPr>
                </a:p>
              </p:txBody>
            </p:sp>
          </p:grpSp>
          <p:sp>
            <p:nvSpPr>
              <p:cNvPr id="108" name="Text Box 26">
                <a:extLst>
                  <a:ext uri="{FF2B5EF4-FFF2-40B4-BE49-F238E27FC236}">
                    <a16:creationId xmlns:a16="http://schemas.microsoft.com/office/drawing/2014/main" id="{604C25ED-9ECC-1CAD-80C1-ED5CAEC15FE7}"/>
                  </a:ext>
                </a:extLst>
              </p:cNvPr>
              <p:cNvSpPr txBox="1">
                <a:spLocks noChangeArrowheads="1"/>
              </p:cNvSpPr>
              <p:nvPr/>
            </p:nvSpPr>
            <p:spPr bwMode="auto">
              <a:xfrm>
                <a:off x="2536" y="2248"/>
                <a:ext cx="1168" cy="330"/>
              </a:xfrm>
              <a:prstGeom prst="rect">
                <a:avLst/>
              </a:prstGeom>
              <a:noFill/>
              <a:ln>
                <a:noFill/>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ctr" eaLnBrk="1" hangingPunct="1">
                  <a:spcBef>
                    <a:spcPct val="50000"/>
                  </a:spcBef>
                  <a:defRPr/>
                </a:pPr>
                <a:r>
                  <a:rPr lang="en-US" sz="1400" b="1" dirty="0">
                    <a:latin typeface="Times New Roman" pitchFamily="18" charset="0"/>
                    <a:cs typeface="Times New Roman" pitchFamily="18" charset="0"/>
                  </a:rPr>
                  <a:t>CASE</a:t>
                </a:r>
                <a:br>
                  <a:rPr lang="en-US" sz="1400" b="1" dirty="0">
                    <a:latin typeface="Times New Roman" pitchFamily="18" charset="0"/>
                    <a:cs typeface="Times New Roman" pitchFamily="18" charset="0"/>
                  </a:rPr>
                </a:br>
                <a:r>
                  <a:rPr lang="en-US" sz="1400" b="1" dirty="0">
                    <a:latin typeface="Times New Roman" pitchFamily="18" charset="0"/>
                    <a:cs typeface="Times New Roman" pitchFamily="18" charset="0"/>
                  </a:rPr>
                  <a:t>years employed</a:t>
                </a:r>
                <a:endParaRPr lang="en-US" sz="2000" b="1" dirty="0">
                  <a:latin typeface="Times New Roman" pitchFamily="18" charset="0"/>
                  <a:cs typeface="Times New Roman" pitchFamily="18" charset="0"/>
                </a:endParaRPr>
              </a:p>
            </p:txBody>
          </p:sp>
          <p:sp>
            <p:nvSpPr>
              <p:cNvPr id="109" name="Text Box 27">
                <a:extLst>
                  <a:ext uri="{FF2B5EF4-FFF2-40B4-BE49-F238E27FC236}">
                    <a16:creationId xmlns:a16="http://schemas.microsoft.com/office/drawing/2014/main" id="{6B911633-6B1A-BA4D-8400-E631E558BFF7}"/>
                  </a:ext>
                </a:extLst>
              </p:cNvPr>
              <p:cNvSpPr txBox="1">
                <a:spLocks noChangeArrowheads="1"/>
              </p:cNvSpPr>
              <p:nvPr/>
            </p:nvSpPr>
            <p:spPr bwMode="auto">
              <a:xfrm>
                <a:off x="1256" y="2720"/>
                <a:ext cx="200" cy="250"/>
              </a:xfrm>
              <a:prstGeom prst="rect">
                <a:avLst/>
              </a:prstGeom>
              <a:noFill/>
              <a:ln>
                <a:noFill/>
                <a:headEnd/>
                <a:tailEnd/>
              </a:ln>
            </p:spPr>
            <p:style>
              <a:lnRef idx="1">
                <a:schemeClr val="accent1"/>
              </a:lnRef>
              <a:fillRef idx="2">
                <a:schemeClr val="accent1"/>
              </a:fillRef>
              <a:effectRef idx="1">
                <a:schemeClr val="accent1"/>
              </a:effectRef>
              <a:fontRef idx="minor">
                <a:schemeClr val="dk1"/>
              </a:fontRef>
            </p:style>
            <p:txBody>
              <a:bodyPr>
                <a:spAutoFit/>
              </a:bodyPr>
              <a:lstStyle/>
              <a:p>
                <a:pPr eaLnBrk="1" hangingPunct="1">
                  <a:spcBef>
                    <a:spcPct val="50000"/>
                  </a:spcBef>
                  <a:defRPr/>
                </a:pPr>
                <a:r>
                  <a:rPr lang="en-US" sz="2000" b="1" dirty="0">
                    <a:latin typeface="Times New Roman" pitchFamily="18" charset="0"/>
                    <a:cs typeface="Times New Roman" pitchFamily="18" charset="0"/>
                  </a:rPr>
                  <a:t>1</a:t>
                </a:r>
                <a:endParaRPr lang="en-US" b="1" dirty="0">
                  <a:latin typeface="Times New Roman" pitchFamily="18" charset="0"/>
                  <a:cs typeface="Times New Roman" pitchFamily="18" charset="0"/>
                </a:endParaRPr>
              </a:p>
            </p:txBody>
          </p:sp>
          <p:sp>
            <p:nvSpPr>
              <p:cNvPr id="110" name="Text Box 28">
                <a:extLst>
                  <a:ext uri="{FF2B5EF4-FFF2-40B4-BE49-F238E27FC236}">
                    <a16:creationId xmlns:a16="http://schemas.microsoft.com/office/drawing/2014/main" id="{190FEA6C-5E1D-C930-1190-3886DF27986B}"/>
                  </a:ext>
                </a:extLst>
              </p:cNvPr>
              <p:cNvSpPr txBox="1">
                <a:spLocks noChangeArrowheads="1"/>
              </p:cNvSpPr>
              <p:nvPr/>
            </p:nvSpPr>
            <p:spPr bwMode="auto">
              <a:xfrm>
                <a:off x="2360" y="2752"/>
                <a:ext cx="200" cy="250"/>
              </a:xfrm>
              <a:prstGeom prst="rect">
                <a:avLst/>
              </a:prstGeom>
              <a:noFill/>
              <a:ln>
                <a:noFill/>
                <a:headEnd/>
                <a:tailEnd/>
              </a:ln>
            </p:spPr>
            <p:style>
              <a:lnRef idx="1">
                <a:schemeClr val="accent1"/>
              </a:lnRef>
              <a:fillRef idx="2">
                <a:schemeClr val="accent1"/>
              </a:fillRef>
              <a:effectRef idx="1">
                <a:schemeClr val="accent1"/>
              </a:effectRef>
              <a:fontRef idx="minor">
                <a:schemeClr val="dk1"/>
              </a:fontRef>
            </p:style>
            <p:txBody>
              <a:bodyPr>
                <a:spAutoFit/>
              </a:bodyPr>
              <a:lstStyle/>
              <a:p>
                <a:pPr eaLnBrk="1" hangingPunct="1">
                  <a:spcBef>
                    <a:spcPct val="50000"/>
                  </a:spcBef>
                  <a:defRPr/>
                </a:pPr>
                <a:r>
                  <a:rPr lang="en-US" sz="2000" b="1" dirty="0">
                    <a:latin typeface="Times New Roman" pitchFamily="18" charset="0"/>
                    <a:cs typeface="Times New Roman" pitchFamily="18" charset="0"/>
                  </a:rPr>
                  <a:t>2</a:t>
                </a:r>
              </a:p>
            </p:txBody>
          </p:sp>
          <p:sp>
            <p:nvSpPr>
              <p:cNvPr id="111" name="Text Box 29">
                <a:extLst>
                  <a:ext uri="{FF2B5EF4-FFF2-40B4-BE49-F238E27FC236}">
                    <a16:creationId xmlns:a16="http://schemas.microsoft.com/office/drawing/2014/main" id="{6B344615-8C71-A37E-616E-D8A7C8411003}"/>
                  </a:ext>
                </a:extLst>
              </p:cNvPr>
              <p:cNvSpPr txBox="1">
                <a:spLocks noChangeArrowheads="1"/>
              </p:cNvSpPr>
              <p:nvPr/>
            </p:nvSpPr>
            <p:spPr bwMode="auto">
              <a:xfrm>
                <a:off x="3528" y="2736"/>
                <a:ext cx="200" cy="250"/>
              </a:xfrm>
              <a:prstGeom prst="rect">
                <a:avLst/>
              </a:prstGeom>
              <a:noFill/>
              <a:ln>
                <a:noFill/>
                <a:headEnd/>
                <a:tailEnd/>
              </a:ln>
            </p:spPr>
            <p:style>
              <a:lnRef idx="1">
                <a:schemeClr val="accent1"/>
              </a:lnRef>
              <a:fillRef idx="2">
                <a:schemeClr val="accent1"/>
              </a:fillRef>
              <a:effectRef idx="1">
                <a:schemeClr val="accent1"/>
              </a:effectRef>
              <a:fontRef idx="minor">
                <a:schemeClr val="dk1"/>
              </a:fontRef>
            </p:style>
            <p:txBody>
              <a:bodyPr>
                <a:spAutoFit/>
              </a:bodyPr>
              <a:lstStyle/>
              <a:p>
                <a:pPr eaLnBrk="1" hangingPunct="1">
                  <a:spcBef>
                    <a:spcPct val="50000"/>
                  </a:spcBef>
                  <a:defRPr/>
                </a:pPr>
                <a:r>
                  <a:rPr lang="en-US" sz="2000" b="1" dirty="0">
                    <a:latin typeface="Times New Roman" pitchFamily="18" charset="0"/>
                    <a:cs typeface="Times New Roman" pitchFamily="18" charset="0"/>
                  </a:rPr>
                  <a:t>3</a:t>
                </a:r>
              </a:p>
            </p:txBody>
          </p:sp>
          <p:sp>
            <p:nvSpPr>
              <p:cNvPr id="112" name="Text Box 30">
                <a:extLst>
                  <a:ext uri="{FF2B5EF4-FFF2-40B4-BE49-F238E27FC236}">
                    <a16:creationId xmlns:a16="http://schemas.microsoft.com/office/drawing/2014/main" id="{41BC3C30-E0EC-098D-7F4A-F3B28BF4C27D}"/>
                  </a:ext>
                </a:extLst>
              </p:cNvPr>
              <p:cNvSpPr txBox="1">
                <a:spLocks noChangeArrowheads="1"/>
              </p:cNvSpPr>
              <p:nvPr/>
            </p:nvSpPr>
            <p:spPr bwMode="auto">
              <a:xfrm>
                <a:off x="4504" y="2744"/>
                <a:ext cx="600" cy="250"/>
              </a:xfrm>
              <a:prstGeom prst="rect">
                <a:avLst/>
              </a:prstGeom>
              <a:noFill/>
              <a:ln>
                <a:noFill/>
                <a:headEnd/>
                <a:tailEnd/>
              </a:ln>
            </p:spPr>
            <p:style>
              <a:lnRef idx="1">
                <a:schemeClr val="accent1"/>
              </a:lnRef>
              <a:fillRef idx="2">
                <a:schemeClr val="accent1"/>
              </a:fillRef>
              <a:effectRef idx="1">
                <a:schemeClr val="accent1"/>
              </a:effectRef>
              <a:fontRef idx="minor">
                <a:schemeClr val="dk1"/>
              </a:fontRef>
            </p:style>
            <p:txBody>
              <a:bodyPr>
                <a:spAutoFit/>
              </a:bodyPr>
              <a:lstStyle/>
              <a:p>
                <a:pPr eaLnBrk="1" hangingPunct="1">
                  <a:spcBef>
                    <a:spcPct val="50000"/>
                  </a:spcBef>
                  <a:defRPr/>
                </a:pPr>
                <a:r>
                  <a:rPr lang="en-US" sz="2000" b="1" dirty="0">
                    <a:latin typeface="Times New Roman" pitchFamily="18" charset="0"/>
                    <a:cs typeface="Times New Roman" pitchFamily="18" charset="0"/>
                  </a:rPr>
                  <a:t>Other</a:t>
                </a:r>
              </a:p>
            </p:txBody>
          </p:sp>
          <p:sp>
            <p:nvSpPr>
              <p:cNvPr id="113" name="Text Box 31">
                <a:extLst>
                  <a:ext uri="{FF2B5EF4-FFF2-40B4-BE49-F238E27FC236}">
                    <a16:creationId xmlns:a16="http://schemas.microsoft.com/office/drawing/2014/main" id="{EF8D2DDB-F436-D5FC-A83D-ED629D36B3A5}"/>
                  </a:ext>
                </a:extLst>
              </p:cNvPr>
              <p:cNvSpPr txBox="1">
                <a:spLocks noChangeArrowheads="1"/>
              </p:cNvSpPr>
              <p:nvPr/>
            </p:nvSpPr>
            <p:spPr bwMode="auto">
              <a:xfrm>
                <a:off x="984" y="3248"/>
                <a:ext cx="720" cy="192"/>
              </a:xfrm>
              <a:prstGeom prst="rect">
                <a:avLst/>
              </a:prstGeom>
              <a:noFill/>
              <a:ln>
                <a:noFill/>
                <a:headEnd/>
                <a:tailEnd/>
              </a:ln>
            </p:spPr>
            <p:style>
              <a:lnRef idx="1">
                <a:schemeClr val="accent1"/>
              </a:lnRef>
              <a:fillRef idx="2">
                <a:schemeClr val="accent1"/>
              </a:fillRef>
              <a:effectRef idx="1">
                <a:schemeClr val="accent1"/>
              </a:effectRef>
              <a:fontRef idx="minor">
                <a:schemeClr val="dk1"/>
              </a:fontRef>
            </p:style>
            <p:txBody>
              <a:bodyPr>
                <a:spAutoFit/>
              </a:bodyPr>
              <a:lstStyle/>
              <a:p>
                <a:pPr eaLnBrk="1" hangingPunct="1">
                  <a:spcBef>
                    <a:spcPct val="50000"/>
                  </a:spcBef>
                  <a:defRPr/>
                </a:pPr>
                <a:r>
                  <a:rPr lang="en-US" sz="1400" b="1" dirty="0">
                    <a:latin typeface="Times New Roman" pitchFamily="18" charset="0"/>
                    <a:cs typeface="Times New Roman" pitchFamily="18" charset="0"/>
                  </a:rPr>
                  <a:t>bonus = 100</a:t>
                </a:r>
                <a:endParaRPr lang="en-US" b="1" dirty="0">
                  <a:latin typeface="Times New Roman" pitchFamily="18" charset="0"/>
                  <a:cs typeface="Times New Roman" pitchFamily="18" charset="0"/>
                </a:endParaRPr>
              </a:p>
            </p:txBody>
          </p:sp>
          <p:sp>
            <p:nvSpPr>
              <p:cNvPr id="114" name="Text Box 32">
                <a:extLst>
                  <a:ext uri="{FF2B5EF4-FFF2-40B4-BE49-F238E27FC236}">
                    <a16:creationId xmlns:a16="http://schemas.microsoft.com/office/drawing/2014/main" id="{03F2A29C-152D-A399-9059-3AD0799D4B3D}"/>
                  </a:ext>
                </a:extLst>
              </p:cNvPr>
              <p:cNvSpPr txBox="1">
                <a:spLocks noChangeArrowheads="1"/>
              </p:cNvSpPr>
              <p:nvPr/>
            </p:nvSpPr>
            <p:spPr bwMode="auto">
              <a:xfrm>
                <a:off x="2152" y="3280"/>
                <a:ext cx="720" cy="192"/>
              </a:xfrm>
              <a:prstGeom prst="rect">
                <a:avLst/>
              </a:prstGeom>
              <a:noFill/>
              <a:ln>
                <a:noFill/>
                <a:headEnd/>
                <a:tailEnd/>
              </a:ln>
            </p:spPr>
            <p:style>
              <a:lnRef idx="1">
                <a:schemeClr val="accent1"/>
              </a:lnRef>
              <a:fillRef idx="2">
                <a:schemeClr val="accent1"/>
              </a:fillRef>
              <a:effectRef idx="1">
                <a:schemeClr val="accent1"/>
              </a:effectRef>
              <a:fontRef idx="minor">
                <a:schemeClr val="dk1"/>
              </a:fontRef>
            </p:style>
            <p:txBody>
              <a:bodyPr>
                <a:spAutoFit/>
              </a:bodyPr>
              <a:lstStyle/>
              <a:p>
                <a:pPr eaLnBrk="1" hangingPunct="1">
                  <a:spcBef>
                    <a:spcPct val="50000"/>
                  </a:spcBef>
                  <a:defRPr/>
                </a:pPr>
                <a:r>
                  <a:rPr lang="en-US" sz="1400" b="1" dirty="0">
                    <a:latin typeface="Times New Roman" pitchFamily="18" charset="0"/>
                    <a:cs typeface="Times New Roman" pitchFamily="18" charset="0"/>
                  </a:rPr>
                  <a:t>bonus = 200</a:t>
                </a:r>
                <a:endParaRPr lang="en-US" b="1" dirty="0">
                  <a:latin typeface="Times New Roman" pitchFamily="18" charset="0"/>
                  <a:cs typeface="Times New Roman" pitchFamily="18" charset="0"/>
                </a:endParaRPr>
              </a:p>
            </p:txBody>
          </p:sp>
          <p:sp>
            <p:nvSpPr>
              <p:cNvPr id="115" name="Text Box 33">
                <a:extLst>
                  <a:ext uri="{FF2B5EF4-FFF2-40B4-BE49-F238E27FC236}">
                    <a16:creationId xmlns:a16="http://schemas.microsoft.com/office/drawing/2014/main" id="{D34AB0A7-FEC8-58B3-D65A-CB67878FC451}"/>
                  </a:ext>
                </a:extLst>
              </p:cNvPr>
              <p:cNvSpPr txBox="1">
                <a:spLocks noChangeArrowheads="1"/>
              </p:cNvSpPr>
              <p:nvPr/>
            </p:nvSpPr>
            <p:spPr bwMode="auto">
              <a:xfrm>
                <a:off x="3312" y="3264"/>
                <a:ext cx="720" cy="192"/>
              </a:xfrm>
              <a:prstGeom prst="rect">
                <a:avLst/>
              </a:prstGeom>
              <a:noFill/>
              <a:ln>
                <a:noFill/>
                <a:headEnd/>
                <a:tailEnd/>
              </a:ln>
            </p:spPr>
            <p:style>
              <a:lnRef idx="1">
                <a:schemeClr val="accent1"/>
              </a:lnRef>
              <a:fillRef idx="2">
                <a:schemeClr val="accent1"/>
              </a:fillRef>
              <a:effectRef idx="1">
                <a:schemeClr val="accent1"/>
              </a:effectRef>
              <a:fontRef idx="minor">
                <a:schemeClr val="dk1"/>
              </a:fontRef>
            </p:style>
            <p:txBody>
              <a:bodyPr>
                <a:spAutoFit/>
              </a:bodyPr>
              <a:lstStyle/>
              <a:p>
                <a:pPr eaLnBrk="1" hangingPunct="1">
                  <a:spcBef>
                    <a:spcPct val="50000"/>
                  </a:spcBef>
                  <a:defRPr/>
                </a:pPr>
                <a:r>
                  <a:rPr lang="en-US" sz="1400" b="1" dirty="0">
                    <a:latin typeface="Times New Roman" pitchFamily="18" charset="0"/>
                    <a:cs typeface="Times New Roman" pitchFamily="18" charset="0"/>
                  </a:rPr>
                  <a:t>bonus = 400</a:t>
                </a:r>
                <a:endParaRPr lang="en-US" b="1" dirty="0">
                  <a:latin typeface="Times New Roman" pitchFamily="18" charset="0"/>
                  <a:cs typeface="Times New Roman" pitchFamily="18" charset="0"/>
                </a:endParaRPr>
              </a:p>
            </p:txBody>
          </p:sp>
          <p:sp>
            <p:nvSpPr>
              <p:cNvPr id="116" name="Text Box 34">
                <a:extLst>
                  <a:ext uri="{FF2B5EF4-FFF2-40B4-BE49-F238E27FC236}">
                    <a16:creationId xmlns:a16="http://schemas.microsoft.com/office/drawing/2014/main" id="{EDB730F8-F028-D43D-3C47-5920B6D0F73D}"/>
                  </a:ext>
                </a:extLst>
              </p:cNvPr>
              <p:cNvSpPr txBox="1">
                <a:spLocks noChangeArrowheads="1"/>
              </p:cNvSpPr>
              <p:nvPr/>
            </p:nvSpPr>
            <p:spPr bwMode="auto">
              <a:xfrm>
                <a:off x="4480" y="3272"/>
                <a:ext cx="720" cy="192"/>
              </a:xfrm>
              <a:prstGeom prst="rect">
                <a:avLst/>
              </a:prstGeom>
              <a:noFill/>
              <a:ln>
                <a:noFill/>
                <a:headEnd/>
                <a:tailEnd/>
              </a:ln>
            </p:spPr>
            <p:style>
              <a:lnRef idx="1">
                <a:schemeClr val="accent1"/>
              </a:lnRef>
              <a:fillRef idx="2">
                <a:schemeClr val="accent1"/>
              </a:fillRef>
              <a:effectRef idx="1">
                <a:schemeClr val="accent1"/>
              </a:effectRef>
              <a:fontRef idx="minor">
                <a:schemeClr val="dk1"/>
              </a:fontRef>
            </p:style>
            <p:txBody>
              <a:bodyPr>
                <a:spAutoFit/>
              </a:bodyPr>
              <a:lstStyle/>
              <a:p>
                <a:pPr eaLnBrk="1" hangingPunct="1">
                  <a:spcBef>
                    <a:spcPct val="50000"/>
                  </a:spcBef>
                  <a:defRPr/>
                </a:pPr>
                <a:r>
                  <a:rPr lang="en-US" sz="1400" b="1" dirty="0">
                    <a:latin typeface="Times New Roman" pitchFamily="18" charset="0"/>
                    <a:cs typeface="Times New Roman" pitchFamily="18" charset="0"/>
                  </a:rPr>
                  <a:t>bonus = 800</a:t>
                </a:r>
                <a:endParaRPr lang="en-US" b="1" dirty="0">
                  <a:latin typeface="Times New Roman" pitchFamily="18" charset="0"/>
                  <a:cs typeface="Times New Roman" pitchFamily="18" charset="0"/>
                </a:endParaRPr>
              </a:p>
            </p:txBody>
          </p:sp>
        </p:grpSp>
        <p:sp>
          <p:nvSpPr>
            <p:cNvPr id="99" name="Text Box 35">
              <a:extLst>
                <a:ext uri="{FF2B5EF4-FFF2-40B4-BE49-F238E27FC236}">
                  <a16:creationId xmlns:a16="http://schemas.microsoft.com/office/drawing/2014/main" id="{525B06A7-1427-CF79-89A8-5879E337A52A}"/>
                </a:ext>
              </a:extLst>
            </p:cNvPr>
            <p:cNvSpPr txBox="1">
              <a:spLocks noChangeArrowheads="1"/>
            </p:cNvSpPr>
            <p:nvPr/>
          </p:nvSpPr>
          <p:spPr bwMode="auto">
            <a:xfrm>
              <a:off x="889000" y="3467100"/>
              <a:ext cx="2133600" cy="581025"/>
            </a:xfrm>
            <a:prstGeom prst="rect">
              <a:avLst/>
            </a:prstGeom>
            <a:noFill/>
            <a:ln>
              <a:noFill/>
              <a:headEnd/>
              <a:tailEnd/>
            </a:ln>
          </p:spPr>
          <p:style>
            <a:lnRef idx="1">
              <a:schemeClr val="accent1"/>
            </a:lnRef>
            <a:fillRef idx="2">
              <a:schemeClr val="accent1"/>
            </a:fillRef>
            <a:effectRef idx="1">
              <a:schemeClr val="accent1"/>
            </a:effectRef>
            <a:fontRef idx="minor">
              <a:schemeClr val="dk1"/>
            </a:fontRef>
          </p:style>
          <p:txBody>
            <a:bodyPr>
              <a:spAutoFit/>
            </a:bodyPr>
            <a:lstStyle/>
            <a:p>
              <a:pPr eaLnBrk="1" hangingPunct="1">
                <a:spcBef>
                  <a:spcPct val="50000"/>
                </a:spcBef>
                <a:defRPr/>
              </a:pPr>
              <a:r>
                <a:rPr lang="en-US" sz="1600" dirty="0">
                  <a:solidFill>
                    <a:srgbClr val="0070C0"/>
                  </a:solidFill>
                  <a:latin typeface="Times New Roman" pitchFamily="18" charset="0"/>
                  <a:cs typeface="Times New Roman" pitchFamily="18" charset="0"/>
                </a:rPr>
                <a:t>If years employed = 1, bonus is set to 100</a:t>
              </a:r>
            </a:p>
          </p:txBody>
        </p:sp>
        <p:sp>
          <p:nvSpPr>
            <p:cNvPr id="100" name="Line 38">
              <a:extLst>
                <a:ext uri="{FF2B5EF4-FFF2-40B4-BE49-F238E27FC236}">
                  <a16:creationId xmlns:a16="http://schemas.microsoft.com/office/drawing/2014/main" id="{33E3CC9D-150F-1771-B491-F5E6069B61C9}"/>
                </a:ext>
              </a:extLst>
            </p:cNvPr>
            <p:cNvSpPr>
              <a:spLocks noChangeShapeType="1"/>
            </p:cNvSpPr>
            <p:nvPr/>
          </p:nvSpPr>
          <p:spPr bwMode="auto">
            <a:xfrm>
              <a:off x="1993900" y="4000500"/>
              <a:ext cx="101600" cy="342900"/>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pPr eaLnBrk="1" hangingPunct="1">
                <a:defRPr/>
              </a:pPr>
              <a:endParaRPr lang="ar-EG">
                <a:latin typeface="Times New Roman" pitchFamily="18" charset="0"/>
                <a:cs typeface="Times New Roman" pitchFamily="18" charset="0"/>
              </a:endParaRPr>
            </a:p>
          </p:txBody>
        </p:sp>
        <p:sp>
          <p:nvSpPr>
            <p:cNvPr id="101" name="Text Box 39">
              <a:extLst>
                <a:ext uri="{FF2B5EF4-FFF2-40B4-BE49-F238E27FC236}">
                  <a16:creationId xmlns:a16="http://schemas.microsoft.com/office/drawing/2014/main" id="{2BF54BA8-D9C7-C9A7-E39E-8A82D48F67A6}"/>
                </a:ext>
              </a:extLst>
            </p:cNvPr>
            <p:cNvSpPr txBox="1">
              <a:spLocks noChangeArrowheads="1"/>
            </p:cNvSpPr>
            <p:nvPr/>
          </p:nvSpPr>
          <p:spPr bwMode="auto">
            <a:xfrm>
              <a:off x="2374900" y="2819400"/>
              <a:ext cx="2133600" cy="581025"/>
            </a:xfrm>
            <a:prstGeom prst="rect">
              <a:avLst/>
            </a:prstGeom>
            <a:noFill/>
            <a:ln>
              <a:noFill/>
              <a:headEnd/>
              <a:tailEnd/>
            </a:ln>
          </p:spPr>
          <p:style>
            <a:lnRef idx="1">
              <a:schemeClr val="accent1"/>
            </a:lnRef>
            <a:fillRef idx="2">
              <a:schemeClr val="accent1"/>
            </a:fillRef>
            <a:effectRef idx="1">
              <a:schemeClr val="accent1"/>
            </a:effectRef>
            <a:fontRef idx="minor">
              <a:schemeClr val="dk1"/>
            </a:fontRef>
          </p:style>
          <p:txBody>
            <a:bodyPr>
              <a:spAutoFit/>
            </a:bodyPr>
            <a:lstStyle/>
            <a:p>
              <a:pPr eaLnBrk="1" hangingPunct="1">
                <a:spcBef>
                  <a:spcPct val="50000"/>
                </a:spcBef>
                <a:defRPr/>
              </a:pPr>
              <a:r>
                <a:rPr lang="en-US" sz="1600" dirty="0">
                  <a:solidFill>
                    <a:srgbClr val="0070C0"/>
                  </a:solidFill>
                  <a:latin typeface="Times New Roman" pitchFamily="18" charset="0"/>
                  <a:cs typeface="Times New Roman" pitchFamily="18" charset="0"/>
                </a:rPr>
                <a:t>If years employed = 2, bonus is set to 200</a:t>
              </a:r>
            </a:p>
          </p:txBody>
        </p:sp>
        <p:sp>
          <p:nvSpPr>
            <p:cNvPr id="102" name="Line 40">
              <a:extLst>
                <a:ext uri="{FF2B5EF4-FFF2-40B4-BE49-F238E27FC236}">
                  <a16:creationId xmlns:a16="http://schemas.microsoft.com/office/drawing/2014/main" id="{095881DC-9935-EBD1-0BC9-E709D3764D18}"/>
                </a:ext>
              </a:extLst>
            </p:cNvPr>
            <p:cNvSpPr>
              <a:spLocks noChangeShapeType="1"/>
            </p:cNvSpPr>
            <p:nvPr/>
          </p:nvSpPr>
          <p:spPr bwMode="auto">
            <a:xfrm>
              <a:off x="3492500" y="3365500"/>
              <a:ext cx="330200" cy="1054100"/>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pPr eaLnBrk="1" hangingPunct="1">
                <a:defRPr/>
              </a:pPr>
              <a:endParaRPr lang="ar-EG">
                <a:latin typeface="Times New Roman" pitchFamily="18" charset="0"/>
                <a:cs typeface="Times New Roman" pitchFamily="18" charset="0"/>
              </a:endParaRPr>
            </a:p>
          </p:txBody>
        </p:sp>
        <p:sp>
          <p:nvSpPr>
            <p:cNvPr id="103" name="Text Box 41">
              <a:extLst>
                <a:ext uri="{FF2B5EF4-FFF2-40B4-BE49-F238E27FC236}">
                  <a16:creationId xmlns:a16="http://schemas.microsoft.com/office/drawing/2014/main" id="{72E8121E-6A84-1D90-47FB-7005765C601E}"/>
                </a:ext>
              </a:extLst>
            </p:cNvPr>
            <p:cNvSpPr txBox="1">
              <a:spLocks noChangeArrowheads="1"/>
            </p:cNvSpPr>
            <p:nvPr/>
          </p:nvSpPr>
          <p:spPr bwMode="auto">
            <a:xfrm>
              <a:off x="5283200" y="2857500"/>
              <a:ext cx="2133600" cy="581025"/>
            </a:xfrm>
            <a:prstGeom prst="rect">
              <a:avLst/>
            </a:prstGeom>
            <a:noFill/>
            <a:ln>
              <a:noFill/>
              <a:headEnd/>
              <a:tailEnd/>
            </a:ln>
          </p:spPr>
          <p:style>
            <a:lnRef idx="1">
              <a:schemeClr val="accent1"/>
            </a:lnRef>
            <a:fillRef idx="2">
              <a:schemeClr val="accent1"/>
            </a:fillRef>
            <a:effectRef idx="1">
              <a:schemeClr val="accent1"/>
            </a:effectRef>
            <a:fontRef idx="minor">
              <a:schemeClr val="dk1"/>
            </a:fontRef>
          </p:style>
          <p:txBody>
            <a:bodyPr>
              <a:spAutoFit/>
            </a:bodyPr>
            <a:lstStyle/>
            <a:p>
              <a:pPr eaLnBrk="1" hangingPunct="1">
                <a:spcBef>
                  <a:spcPct val="50000"/>
                </a:spcBef>
                <a:defRPr/>
              </a:pPr>
              <a:r>
                <a:rPr lang="en-US" sz="1600" dirty="0">
                  <a:solidFill>
                    <a:srgbClr val="0070C0"/>
                  </a:solidFill>
                  <a:latin typeface="Times New Roman" pitchFamily="18" charset="0"/>
                  <a:cs typeface="Times New Roman" pitchFamily="18" charset="0"/>
                </a:rPr>
                <a:t>If years employed = 3, bonus is set to 400</a:t>
              </a:r>
            </a:p>
          </p:txBody>
        </p:sp>
        <p:sp>
          <p:nvSpPr>
            <p:cNvPr id="104" name="Line 42">
              <a:extLst>
                <a:ext uri="{FF2B5EF4-FFF2-40B4-BE49-F238E27FC236}">
                  <a16:creationId xmlns:a16="http://schemas.microsoft.com/office/drawing/2014/main" id="{0A3596C9-C0FE-AE7E-BE2E-8EDADD8E69FE}"/>
                </a:ext>
              </a:extLst>
            </p:cNvPr>
            <p:cNvSpPr>
              <a:spLocks noChangeShapeType="1"/>
            </p:cNvSpPr>
            <p:nvPr/>
          </p:nvSpPr>
          <p:spPr bwMode="auto">
            <a:xfrm flipH="1">
              <a:off x="5765800" y="3378200"/>
              <a:ext cx="292100" cy="1054100"/>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pPr eaLnBrk="1" hangingPunct="1">
                <a:defRPr/>
              </a:pPr>
              <a:endParaRPr lang="ar-EG">
                <a:latin typeface="Times New Roman" pitchFamily="18" charset="0"/>
                <a:cs typeface="Times New Roman" pitchFamily="18" charset="0"/>
              </a:endParaRPr>
            </a:p>
          </p:txBody>
        </p:sp>
        <p:sp>
          <p:nvSpPr>
            <p:cNvPr id="105" name="Text Box 43">
              <a:extLst>
                <a:ext uri="{FF2B5EF4-FFF2-40B4-BE49-F238E27FC236}">
                  <a16:creationId xmlns:a16="http://schemas.microsoft.com/office/drawing/2014/main" id="{63BCC73C-0555-8A5E-2F50-CFDB21B26C13}"/>
                </a:ext>
              </a:extLst>
            </p:cNvPr>
            <p:cNvSpPr txBox="1">
              <a:spLocks noChangeArrowheads="1"/>
            </p:cNvSpPr>
            <p:nvPr/>
          </p:nvSpPr>
          <p:spPr bwMode="auto">
            <a:xfrm>
              <a:off x="6794500" y="3429000"/>
              <a:ext cx="2133600" cy="825500"/>
            </a:xfrm>
            <a:prstGeom prst="rect">
              <a:avLst/>
            </a:prstGeom>
            <a:noFill/>
            <a:ln>
              <a:noFill/>
              <a:headEnd/>
              <a:tailEnd/>
            </a:ln>
          </p:spPr>
          <p:style>
            <a:lnRef idx="1">
              <a:schemeClr val="accent1"/>
            </a:lnRef>
            <a:fillRef idx="2">
              <a:schemeClr val="accent1"/>
            </a:fillRef>
            <a:effectRef idx="1">
              <a:schemeClr val="accent1"/>
            </a:effectRef>
            <a:fontRef idx="minor">
              <a:schemeClr val="dk1"/>
            </a:fontRef>
          </p:style>
          <p:txBody>
            <a:bodyPr>
              <a:spAutoFit/>
            </a:bodyPr>
            <a:lstStyle/>
            <a:p>
              <a:pPr eaLnBrk="1" hangingPunct="1">
                <a:spcBef>
                  <a:spcPct val="50000"/>
                </a:spcBef>
                <a:defRPr/>
              </a:pPr>
              <a:r>
                <a:rPr lang="en-US" sz="1600" dirty="0">
                  <a:solidFill>
                    <a:srgbClr val="0070C0"/>
                  </a:solidFill>
                  <a:latin typeface="Times New Roman" pitchFamily="18" charset="0"/>
                  <a:cs typeface="Times New Roman" pitchFamily="18" charset="0"/>
                </a:rPr>
                <a:t>If years employed is any other value, bonus is set to 800</a:t>
              </a:r>
            </a:p>
          </p:txBody>
        </p:sp>
        <p:sp>
          <p:nvSpPr>
            <p:cNvPr id="106" name="Line 44">
              <a:extLst>
                <a:ext uri="{FF2B5EF4-FFF2-40B4-BE49-F238E27FC236}">
                  <a16:creationId xmlns:a16="http://schemas.microsoft.com/office/drawing/2014/main" id="{5713A4C3-BA10-302A-C219-FC1DDDA7A2F2}"/>
                </a:ext>
              </a:extLst>
            </p:cNvPr>
            <p:cNvSpPr>
              <a:spLocks noChangeShapeType="1"/>
            </p:cNvSpPr>
            <p:nvPr/>
          </p:nvSpPr>
          <p:spPr bwMode="auto">
            <a:xfrm flipH="1">
              <a:off x="7734300" y="4203700"/>
              <a:ext cx="127000" cy="330200"/>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pPr eaLnBrk="1" hangingPunct="1">
                <a:defRPr/>
              </a:pPr>
              <a:endParaRPr lang="ar-EG">
                <a:latin typeface="Times New Roman" pitchFamily="18" charset="0"/>
                <a:cs typeface="Times New Roman" pitchFamily="18" charset="0"/>
              </a:endParaRPr>
            </a:p>
          </p:txBody>
        </p:sp>
      </p:gr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F01CEF2E-5A65-1D30-6BD8-FE700F0EC069}"/>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n-US" sz="7200" kern="1200">
                <a:solidFill>
                  <a:schemeClr val="tx1"/>
                </a:solidFill>
                <a:latin typeface="+mj-lt"/>
                <a:ea typeface="+mj-ea"/>
                <a:cs typeface="+mj-cs"/>
              </a:rPr>
              <a:t>Thank you </a:t>
            </a:r>
          </a:p>
        </p:txBody>
      </p:sp>
      <p:sp>
        <p:nvSpPr>
          <p:cNvPr id="15" name="Rectangle 14">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4025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28" name="Rectangle 27">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Rectangle 31">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9991CE-5984-4F64-ECD5-3EDEDDDEA728}"/>
              </a:ext>
            </a:extLst>
          </p:cNvPr>
          <p:cNvSpPr>
            <a:spLocks noGrp="1"/>
          </p:cNvSpPr>
          <p:nvPr>
            <p:ph type="title"/>
          </p:nvPr>
        </p:nvSpPr>
        <p:spPr>
          <a:xfrm>
            <a:off x="1043631" y="809898"/>
            <a:ext cx="9942716" cy="1554480"/>
          </a:xfrm>
        </p:spPr>
        <p:txBody>
          <a:bodyPr vert="horz" lIns="91440" tIns="45720" rIns="91440" bIns="45720" rtlCol="0" anchor="ctr">
            <a:normAutofit/>
          </a:bodyPr>
          <a:lstStyle/>
          <a:p>
            <a:r>
              <a:rPr lang="en-US" kern="1200">
                <a:solidFill>
                  <a:schemeClr val="tx1"/>
                </a:solidFill>
                <a:latin typeface="+mj-lt"/>
                <a:ea typeface="+mj-ea"/>
                <a:cs typeface="+mj-cs"/>
              </a:rPr>
              <a:t>Learning Outcomes</a:t>
            </a:r>
          </a:p>
        </p:txBody>
      </p:sp>
      <p:sp>
        <p:nvSpPr>
          <p:cNvPr id="3" name="Content Placeholder 2">
            <a:extLst>
              <a:ext uri="{FF2B5EF4-FFF2-40B4-BE49-F238E27FC236}">
                <a16:creationId xmlns:a16="http://schemas.microsoft.com/office/drawing/2014/main" id="{C0E311F1-9183-90E4-EB0B-81E1DD256A3C}"/>
              </a:ext>
            </a:extLst>
          </p:cNvPr>
          <p:cNvSpPr>
            <a:spLocks noGrp="1"/>
          </p:cNvSpPr>
          <p:nvPr>
            <p:ph idx="1"/>
          </p:nvPr>
        </p:nvSpPr>
        <p:spPr>
          <a:xfrm>
            <a:off x="267837" y="2560321"/>
            <a:ext cx="11924161" cy="3924979"/>
          </a:xfrm>
        </p:spPr>
        <p:txBody>
          <a:bodyPr vert="horz" lIns="91440" tIns="45720" rIns="91440" bIns="45720" rtlCol="0" anchor="ctr">
            <a:normAutofit/>
          </a:bodyPr>
          <a:lstStyle/>
          <a:p>
            <a:pPr marL="0" indent="0">
              <a:buNone/>
            </a:pPr>
            <a:r>
              <a:rPr lang="en-US" sz="1700" dirty="0"/>
              <a:t>After completing this course content, students should be able to:</a:t>
            </a:r>
          </a:p>
          <a:p>
            <a:pPr>
              <a:buFont typeface="Arial" panose="020B0604020202020204" pitchFamily="34" charset="0"/>
              <a:buChar char="•"/>
            </a:pPr>
            <a:r>
              <a:rPr lang="en-US" sz="1700" dirty="0"/>
              <a:t>Explain the basic components of a computer system, the steps in the program development cycle, and the role of algorithms in problem-solving.</a:t>
            </a:r>
          </a:p>
          <a:p>
            <a:pPr>
              <a:buFont typeface="Arial" panose="020B0604020202020204" pitchFamily="34" charset="0"/>
              <a:buChar char="•"/>
            </a:pPr>
            <a:r>
              <a:rPr lang="en-US" sz="1700" dirty="0"/>
              <a:t>Design algorithms and represent them using flowcharts or pseudocode before implementation.</a:t>
            </a:r>
          </a:p>
          <a:p>
            <a:pPr>
              <a:buFont typeface="Arial" panose="020B0604020202020204" pitchFamily="34" charset="0"/>
              <a:buChar char="•"/>
            </a:pPr>
            <a:r>
              <a:rPr lang="en-US" sz="1700" dirty="0"/>
              <a:t>Write simple C++ programs using correct syntax, variables, constants, and input/output operations.</a:t>
            </a:r>
          </a:p>
          <a:p>
            <a:pPr>
              <a:buFont typeface="Arial" panose="020B0604020202020204" pitchFamily="34" charset="0"/>
              <a:buChar char="•"/>
            </a:pPr>
            <a:r>
              <a:rPr lang="en-US" sz="1700" dirty="0"/>
              <a:t>Apply arithmetic, relational, and logical expressions to create interactive programs.</a:t>
            </a:r>
          </a:p>
          <a:p>
            <a:pPr>
              <a:buFont typeface="Arial" panose="020B0604020202020204" pitchFamily="34" charset="0"/>
              <a:buChar char="•"/>
            </a:pPr>
            <a:r>
              <a:rPr lang="en-US" sz="1700" dirty="0"/>
              <a:t>Implement decision-making constructs (if, if-else, switch), loops (while, do-while, for), and arrays to process data efficiently.</a:t>
            </a:r>
          </a:p>
          <a:p>
            <a:pPr>
              <a:buFont typeface="Arial" panose="020B0604020202020204" pitchFamily="34" charset="0"/>
              <a:buChar char="•"/>
            </a:pPr>
            <a:r>
              <a:rPr lang="en-US" sz="1700" dirty="0"/>
              <a:t>Develop modular programs by defining, calling, and organizing functions with proper argument passing.</a:t>
            </a:r>
          </a:p>
        </p:txBody>
      </p:sp>
      <p:cxnSp>
        <p:nvCxnSpPr>
          <p:cNvPr id="34" name="Straight Connector 33">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5479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E1CF86-17A8-3E34-4AFF-BB81730C404F}"/>
              </a:ext>
            </a:extLst>
          </p:cNvPr>
          <p:cNvSpPr>
            <a:spLocks noGrp="1"/>
          </p:cNvSpPr>
          <p:nvPr>
            <p:ph type="title"/>
          </p:nvPr>
        </p:nvSpPr>
        <p:spPr>
          <a:xfrm>
            <a:off x="0" y="393546"/>
            <a:ext cx="3374136" cy="5567891"/>
          </a:xfrm>
        </p:spPr>
        <p:txBody>
          <a:bodyPr vert="horz" lIns="91440" tIns="45720" rIns="91440" bIns="45720" rtlCol="0" anchor="ctr">
            <a:normAutofit/>
          </a:bodyPr>
          <a:lstStyle/>
          <a:p>
            <a:r>
              <a:rPr lang="en-US" sz="5200" kern="1200" dirty="0">
                <a:solidFill>
                  <a:schemeClr val="tx1"/>
                </a:solidFill>
                <a:latin typeface="+mj-lt"/>
                <a:ea typeface="+mj-ea"/>
                <a:cs typeface="+mj-cs"/>
              </a:rPr>
              <a:t>Topic covered</a:t>
            </a:r>
          </a:p>
        </p:txBody>
      </p:sp>
      <p:graphicFrame>
        <p:nvGraphicFramePr>
          <p:cNvPr id="7" name="Content Placeholder 2">
            <a:extLst>
              <a:ext uri="{FF2B5EF4-FFF2-40B4-BE49-F238E27FC236}">
                <a16:creationId xmlns:a16="http://schemas.microsoft.com/office/drawing/2014/main" id="{803E81DE-9AD8-8D49-4678-204E43D379B6}"/>
              </a:ext>
            </a:extLst>
          </p:cNvPr>
          <p:cNvGraphicFramePr>
            <a:graphicFrameLocks noGrp="1"/>
          </p:cNvGraphicFramePr>
          <p:nvPr>
            <p:ph idx="1"/>
            <p:extLst>
              <p:ext uri="{D42A27DB-BD31-4B8C-83A1-F6EECF244321}">
                <p14:modId xmlns:p14="http://schemas.microsoft.com/office/powerpoint/2010/main" val="1979798970"/>
              </p:ext>
            </p:extLst>
          </p:nvPr>
        </p:nvGraphicFramePr>
        <p:xfrm>
          <a:off x="3374136" y="0"/>
          <a:ext cx="8817864"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109718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818</TotalTime>
  <Words>3103</Words>
  <Application>Microsoft Office PowerPoint</Application>
  <PresentationFormat>Widescreen</PresentationFormat>
  <Paragraphs>486</Paragraphs>
  <Slides>72</Slides>
  <Notes>3</Notes>
  <HiddenSlides>1</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72</vt:i4>
      </vt:variant>
    </vt:vector>
  </HeadingPairs>
  <TitlesOfParts>
    <vt:vector size="83" baseType="lpstr">
      <vt:lpstr>__Source_Sans_3_a41172</vt:lpstr>
      <vt:lpstr>Adobe Garamond Pro</vt:lpstr>
      <vt:lpstr>Aptos</vt:lpstr>
      <vt:lpstr>Aptos Display</vt:lpstr>
      <vt:lpstr>Arial</vt:lpstr>
      <vt:lpstr>Calibri</vt:lpstr>
      <vt:lpstr>Times</vt:lpstr>
      <vt:lpstr>Times New Roman</vt:lpstr>
      <vt:lpstr>Wingdings</vt:lpstr>
      <vt:lpstr>Wingdings 3</vt:lpstr>
      <vt:lpstr>Office Theme</vt:lpstr>
      <vt:lpstr>Fundamental Of Structured Programming Lecture 1 </vt:lpstr>
      <vt:lpstr>PowerPoint Presentation</vt:lpstr>
      <vt:lpstr>Agenda </vt:lpstr>
      <vt:lpstr>Course details </vt:lpstr>
      <vt:lpstr>Course instructors  </vt:lpstr>
      <vt:lpstr>Dependent courses  </vt:lpstr>
      <vt:lpstr>Learning Objective of the course </vt:lpstr>
      <vt:lpstr>Learning Outcomes</vt:lpstr>
      <vt:lpstr>Topic covered</vt:lpstr>
      <vt:lpstr>Topic covered</vt:lpstr>
      <vt:lpstr>The Assessment</vt:lpstr>
      <vt:lpstr>The GPA system </vt:lpstr>
      <vt:lpstr>Previous course statistics  </vt:lpstr>
      <vt:lpstr>Lectures References</vt:lpstr>
      <vt:lpstr>Course Materials</vt:lpstr>
      <vt:lpstr>Chapter 1  Introduction to Computers and Programming </vt:lpstr>
      <vt:lpstr>Why Program?</vt:lpstr>
      <vt:lpstr>Computer Systems: Hardware and Software</vt:lpstr>
      <vt:lpstr>Main Hardware Component Categories:</vt:lpstr>
      <vt:lpstr>Main Hardware Component Categories</vt:lpstr>
      <vt:lpstr>Central Processing Unit (CPU)</vt:lpstr>
      <vt:lpstr>Main Memory</vt:lpstr>
      <vt:lpstr>Main Memory</vt:lpstr>
      <vt:lpstr>Secondary Storage</vt:lpstr>
      <vt:lpstr>Input Devices</vt:lpstr>
      <vt:lpstr>Output Devices </vt:lpstr>
      <vt:lpstr>Software</vt:lpstr>
      <vt:lpstr>Programs and Programming Languages</vt:lpstr>
      <vt:lpstr>  programming languages. </vt:lpstr>
      <vt:lpstr>Machine Language</vt:lpstr>
      <vt:lpstr>Some Well-Known Programming Languages </vt:lpstr>
      <vt:lpstr>Algorithms and flow chart </vt:lpstr>
      <vt:lpstr>Algorithms and Flowchart </vt:lpstr>
      <vt:lpstr>Algorithm</vt:lpstr>
      <vt:lpstr>Algorithm </vt:lpstr>
      <vt:lpstr>Example </vt:lpstr>
      <vt:lpstr>Example Algorithm for Calculating Gross Pay</vt:lpstr>
      <vt:lpstr>Pseudocode</vt:lpstr>
      <vt:lpstr>Flowchart </vt:lpstr>
      <vt:lpstr>Standard Symbols used in Flowcharts</vt:lpstr>
      <vt:lpstr>The Terminal Symbol</vt:lpstr>
      <vt:lpstr>The Input / Output Symbol</vt:lpstr>
      <vt:lpstr>The process symbol</vt:lpstr>
      <vt:lpstr>The Decision Symbol</vt:lpstr>
      <vt:lpstr>Flow direction lines</vt:lpstr>
      <vt:lpstr>Comments</vt:lpstr>
      <vt:lpstr>The connector Symbol</vt:lpstr>
      <vt:lpstr>The off-page Connector Symbol</vt:lpstr>
      <vt:lpstr>The Predefined Process (Model) Symbol</vt:lpstr>
      <vt:lpstr>        Four Flowchart Structures</vt:lpstr>
      <vt:lpstr>Sequence Structure</vt:lpstr>
      <vt:lpstr>Exercise _1</vt:lpstr>
      <vt:lpstr>Exercise_2</vt:lpstr>
      <vt:lpstr>Exercise _ 3</vt:lpstr>
      <vt:lpstr>Exercise _ 4</vt:lpstr>
      <vt:lpstr>Exercise _ 5</vt:lpstr>
      <vt:lpstr>Decision Structure</vt:lpstr>
      <vt:lpstr>Exercise _ 6</vt:lpstr>
      <vt:lpstr>Exercise _ 7</vt:lpstr>
      <vt:lpstr>Exercise _ 8</vt:lpstr>
      <vt:lpstr>Exercise _ 9</vt:lpstr>
      <vt:lpstr>Repetition Structure</vt:lpstr>
      <vt:lpstr>Repetition Structure</vt:lpstr>
      <vt:lpstr>Exercise _ 9</vt:lpstr>
      <vt:lpstr>Exercise _ 10</vt:lpstr>
      <vt:lpstr>Exercise _ 11</vt:lpstr>
      <vt:lpstr>Exercise _ 12</vt:lpstr>
      <vt:lpstr>Exercise _ 13</vt:lpstr>
      <vt:lpstr>Exercise _ 14</vt:lpstr>
      <vt:lpstr>Case Structure</vt:lpstr>
      <vt:lpstr>Case Structure</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Fundamental Of Structured Programming Lecture 1 </dc:title>
  <dc:creator>naglaa fatfey</dc:creator>
  <cp:lastModifiedBy>Ahmed Yousry</cp:lastModifiedBy>
  <cp:revision>80</cp:revision>
  <dcterms:created xsi:type="dcterms:W3CDTF">2024-09-27T09:13:16Z</dcterms:created>
  <dcterms:modified xsi:type="dcterms:W3CDTF">2025-10-02T11:37:32Z</dcterms:modified>
</cp:coreProperties>
</file>